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slides/slide7.xml" ContentType="application/vnd.openxmlformats-officedocument.presentationml.slide+xml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diagrams/data5.xml" ContentType="application/vnd.openxmlformats-officedocument.drawingml.diagramData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diagrams/data3.xml" ContentType="application/vnd.openxmlformats-officedocument.drawingml.diagramData+xml"/>
  <Override PartName="/ppt/diagrams/data4.xml" ContentType="application/vnd.openxmlformats-officedocument.drawingml.diagramData+xml"/>
  <Override PartName="/ppt/diagrams/data6.xml" ContentType="application/vnd.openxmlformats-officedocument.drawingml.diagramData+xml"/>
  <Override PartName="/ppt/diagrams/data2.xml" ContentType="application/vnd.openxmlformats-officedocument.drawingml.diagramData+xml"/>
  <Override PartName="/ppt/notesSlides/notesSlide4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notesSlides/notesSlide5.xml" ContentType="application/vnd.openxmlformats-officedocument.presentationml.notesSlide+xml"/>
  <Override PartName="/ppt/slideLayouts/slideLayout16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15.xml" ContentType="application/vnd.openxmlformats-officedocument.presentationml.slideLayout+xml"/>
  <Override PartName="/ppt/notesSlides/notesSlide7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8.xml" ContentType="application/vnd.openxmlformats-officedocument.presentationml.notesSlide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webextensions/taskpanes.xml" ContentType="application/vnd.ms-office.webextensiontaskpanes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webextensions/webextension1.xml" ContentType="application/vnd.ms-office.webextension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colors2.xml" ContentType="application/vnd.openxmlformats-officedocument.drawingml.diagramColors+xml"/>
  <Override PartName="/ppt/media/image26.jpg" ContentType="image/png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drawing2.xml" ContentType="application/vnd.ms-office.drawingml.diagramDrawing+xml"/>
  <Override PartName="/ppt/diagrams/layout3.xml" ContentType="application/vnd.openxmlformats-officedocument.drawingml.diagramLayout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8"/>
  </p:notesMasterIdLst>
  <p:sldIdLst>
    <p:sldId id="341" r:id="rId3"/>
    <p:sldId id="258" r:id="rId4"/>
    <p:sldId id="259" r:id="rId5"/>
    <p:sldId id="260" r:id="rId6"/>
    <p:sldId id="263" r:id="rId7"/>
    <p:sldId id="324" r:id="rId8"/>
    <p:sldId id="343" r:id="rId9"/>
    <p:sldId id="342" r:id="rId10"/>
    <p:sldId id="265" r:id="rId11"/>
    <p:sldId id="266" r:id="rId12"/>
    <p:sldId id="345" r:id="rId13"/>
    <p:sldId id="346" r:id="rId14"/>
    <p:sldId id="344" r:id="rId15"/>
    <p:sldId id="270" r:id="rId16"/>
    <p:sldId id="34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B10E"/>
    <a:srgbClr val="425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DD1E47A-C73F-4FD9-9664-234CC93B4C23}" v="135" dt="2025-11-10T21:27:09.20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91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26" Type="http://schemas.openxmlformats.org/officeDocument/2006/relationships/customXml" Target="../customXml/item3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customXml" Target="../customXml/item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ustomXml" Target="../customXml/item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svg"/><Relationship Id="rId1" Type="http://schemas.openxmlformats.org/officeDocument/2006/relationships/image" Target="../media/image28.png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4" Type="http://schemas.openxmlformats.org/officeDocument/2006/relationships/image" Target="../media/image31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svg"/><Relationship Id="rId1" Type="http://schemas.openxmlformats.org/officeDocument/2006/relationships/image" Target="../media/image28.png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4" Type="http://schemas.openxmlformats.org/officeDocument/2006/relationships/image" Target="../media/image3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FD1DA8-80A0-4DF4-931B-D875BFD9119A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777C100-5542-464A-932E-17C0D56B761F}">
      <dgm:prSet/>
      <dgm:spPr>
        <a:solidFill>
          <a:srgbClr val="E6B10E"/>
        </a:solidFill>
      </dgm:spPr>
      <dgm:t>
        <a:bodyPr/>
        <a:lstStyle/>
        <a:p>
          <a:r>
            <a:rPr lang="en-NZ" b="0" dirty="0">
              <a:latin typeface="Century Gothic" panose="020B0502020202020204" pitchFamily="34" charset="0"/>
            </a:rPr>
            <a:t>What is a restructure?</a:t>
          </a:r>
          <a:endParaRPr lang="en-US" b="0" dirty="0">
            <a:latin typeface="Century Gothic" panose="020B0502020202020204" pitchFamily="34" charset="0"/>
          </a:endParaRPr>
        </a:p>
      </dgm:t>
    </dgm:pt>
    <dgm:pt modelId="{EEA7FF06-F1BC-46A2-9CF0-51E5D2C063C4}" type="parTrans" cxnId="{408520DD-A82B-4AF1-BC52-A89AE2EC6722}">
      <dgm:prSet/>
      <dgm:spPr/>
      <dgm:t>
        <a:bodyPr/>
        <a:lstStyle/>
        <a:p>
          <a:endParaRPr lang="en-US"/>
        </a:p>
      </dgm:t>
    </dgm:pt>
    <dgm:pt modelId="{0B427115-4A36-42B0-8BBD-D6511AC0C00F}" type="sibTrans" cxnId="{408520DD-A82B-4AF1-BC52-A89AE2EC6722}">
      <dgm:prSet/>
      <dgm:spPr>
        <a:ln>
          <a:solidFill>
            <a:srgbClr val="E6B10E"/>
          </a:solidFill>
        </a:ln>
      </dgm:spPr>
      <dgm:t>
        <a:bodyPr/>
        <a:lstStyle/>
        <a:p>
          <a:endParaRPr lang="en-US"/>
        </a:p>
      </dgm:t>
    </dgm:pt>
    <dgm:pt modelId="{5050F9A8-74DD-43D3-90A9-22B7B9682F72}">
      <dgm:prSet/>
      <dgm:spPr>
        <a:solidFill>
          <a:srgbClr val="E6B10E"/>
        </a:solidFill>
      </dgm:spPr>
      <dgm:t>
        <a:bodyPr/>
        <a:lstStyle/>
        <a:p>
          <a:r>
            <a:rPr lang="en-NZ" b="0" dirty="0">
              <a:latin typeface="Century Gothic" panose="020B0502020202020204" pitchFamily="34" charset="0"/>
            </a:rPr>
            <a:t>When can you restructure?</a:t>
          </a:r>
          <a:endParaRPr lang="en-US" b="0" dirty="0">
            <a:latin typeface="Century Gothic" panose="020B0502020202020204" pitchFamily="34" charset="0"/>
          </a:endParaRPr>
        </a:p>
      </dgm:t>
    </dgm:pt>
    <dgm:pt modelId="{1F48D219-9F1C-41D7-8048-ACA70F8E2F12}" type="parTrans" cxnId="{93E2304A-12A2-4198-82B1-89767A82FB8A}">
      <dgm:prSet/>
      <dgm:spPr/>
      <dgm:t>
        <a:bodyPr/>
        <a:lstStyle/>
        <a:p>
          <a:endParaRPr lang="en-US"/>
        </a:p>
      </dgm:t>
    </dgm:pt>
    <dgm:pt modelId="{77ECDCDE-06F2-455C-9ECD-F13885C9AFB5}" type="sibTrans" cxnId="{93E2304A-12A2-4198-82B1-89767A82FB8A}">
      <dgm:prSet/>
      <dgm:spPr>
        <a:ln>
          <a:solidFill>
            <a:srgbClr val="E6B10E"/>
          </a:solidFill>
        </a:ln>
      </dgm:spPr>
      <dgm:t>
        <a:bodyPr/>
        <a:lstStyle/>
        <a:p>
          <a:endParaRPr lang="en-US"/>
        </a:p>
      </dgm:t>
    </dgm:pt>
    <dgm:pt modelId="{EA157C23-CA51-415D-9C90-3D37C4E37EC2}">
      <dgm:prSet/>
      <dgm:spPr>
        <a:solidFill>
          <a:srgbClr val="E6B10E"/>
        </a:solidFill>
      </dgm:spPr>
      <dgm:t>
        <a:bodyPr/>
        <a:lstStyle/>
        <a:p>
          <a:r>
            <a:rPr lang="en-NZ" b="0" dirty="0">
              <a:latin typeface="Century Gothic" panose="020B0502020202020204" pitchFamily="34" charset="0"/>
            </a:rPr>
            <a:t>Getting the process right</a:t>
          </a:r>
          <a:endParaRPr lang="en-US" b="0" dirty="0">
            <a:latin typeface="Century Gothic" panose="020B0502020202020204" pitchFamily="34" charset="0"/>
          </a:endParaRPr>
        </a:p>
      </dgm:t>
    </dgm:pt>
    <dgm:pt modelId="{1A5AA12A-EF35-4512-B598-B8E6CD05D4C6}" type="parTrans" cxnId="{AD389C72-BA1D-41EB-A141-9A22817E4055}">
      <dgm:prSet/>
      <dgm:spPr/>
      <dgm:t>
        <a:bodyPr/>
        <a:lstStyle/>
        <a:p>
          <a:endParaRPr lang="en-US"/>
        </a:p>
      </dgm:t>
    </dgm:pt>
    <dgm:pt modelId="{234DC334-DC76-41E7-B2CF-CD5000A06DF4}" type="sibTrans" cxnId="{AD389C72-BA1D-41EB-A141-9A22817E4055}">
      <dgm:prSet/>
      <dgm:spPr>
        <a:ln>
          <a:solidFill>
            <a:srgbClr val="E6B10E"/>
          </a:solidFill>
        </a:ln>
      </dgm:spPr>
      <dgm:t>
        <a:bodyPr/>
        <a:lstStyle/>
        <a:p>
          <a:endParaRPr lang="en-US"/>
        </a:p>
      </dgm:t>
    </dgm:pt>
    <dgm:pt modelId="{AC33285E-C3EC-47A3-986A-C3DEA259FBAD}">
      <dgm:prSet/>
      <dgm:spPr>
        <a:solidFill>
          <a:srgbClr val="E6B10E"/>
        </a:solidFill>
      </dgm:spPr>
      <dgm:t>
        <a:bodyPr/>
        <a:lstStyle/>
        <a:p>
          <a:r>
            <a:rPr lang="en-NZ" b="0" dirty="0">
              <a:latin typeface="Century Gothic" panose="020B0502020202020204" pitchFamily="34" charset="0"/>
            </a:rPr>
            <a:t>Redeployment and redundancies</a:t>
          </a:r>
          <a:endParaRPr lang="en-US" b="0" dirty="0">
            <a:latin typeface="Century Gothic" panose="020B0502020202020204" pitchFamily="34" charset="0"/>
          </a:endParaRPr>
        </a:p>
      </dgm:t>
    </dgm:pt>
    <dgm:pt modelId="{F7ADCA98-C315-43A9-812B-475628CD9413}" type="parTrans" cxnId="{85CBD011-822C-4869-B0C7-B488BA6B1109}">
      <dgm:prSet/>
      <dgm:spPr/>
      <dgm:t>
        <a:bodyPr/>
        <a:lstStyle/>
        <a:p>
          <a:endParaRPr lang="en-US"/>
        </a:p>
      </dgm:t>
    </dgm:pt>
    <dgm:pt modelId="{E66A0D99-2382-42D3-8BD5-CFC411F43396}" type="sibTrans" cxnId="{85CBD011-822C-4869-B0C7-B488BA6B1109}">
      <dgm:prSet/>
      <dgm:spPr>
        <a:ln>
          <a:solidFill>
            <a:srgbClr val="E6B10E"/>
          </a:solidFill>
        </a:ln>
      </dgm:spPr>
      <dgm:t>
        <a:bodyPr/>
        <a:lstStyle/>
        <a:p>
          <a:endParaRPr lang="en-US"/>
        </a:p>
      </dgm:t>
    </dgm:pt>
    <dgm:pt modelId="{91A0A0FF-AF3C-4FD8-87C6-C1DA6DDAE244}">
      <dgm:prSet/>
      <dgm:spPr>
        <a:solidFill>
          <a:srgbClr val="E6B10E"/>
        </a:solidFill>
      </dgm:spPr>
      <dgm:t>
        <a:bodyPr/>
        <a:lstStyle/>
        <a:p>
          <a:r>
            <a:rPr lang="en-NZ" b="0" dirty="0">
              <a:latin typeface="Century Gothic" panose="020B0502020202020204" pitchFamily="34" charset="0"/>
            </a:rPr>
            <a:t>Common pitfalls</a:t>
          </a:r>
          <a:r>
            <a:rPr lang="en-NZ" b="0" dirty="0"/>
            <a:t> </a:t>
          </a:r>
          <a:endParaRPr lang="en-US" b="0" dirty="0"/>
        </a:p>
      </dgm:t>
    </dgm:pt>
    <dgm:pt modelId="{E95C670D-62EA-408B-B02E-02D5A435C12D}" type="parTrans" cxnId="{4BCCCFD7-1ACF-4E02-AF4C-9B20E3046C87}">
      <dgm:prSet/>
      <dgm:spPr/>
      <dgm:t>
        <a:bodyPr/>
        <a:lstStyle/>
        <a:p>
          <a:endParaRPr lang="en-US"/>
        </a:p>
      </dgm:t>
    </dgm:pt>
    <dgm:pt modelId="{9DD7C353-7871-432C-AB29-C8904147C22C}" type="sibTrans" cxnId="{4BCCCFD7-1ACF-4E02-AF4C-9B20E3046C87}">
      <dgm:prSet/>
      <dgm:spPr>
        <a:ln>
          <a:solidFill>
            <a:srgbClr val="E6B10E"/>
          </a:solidFill>
        </a:ln>
      </dgm:spPr>
      <dgm:t>
        <a:bodyPr/>
        <a:lstStyle/>
        <a:p>
          <a:endParaRPr lang="en-US"/>
        </a:p>
      </dgm:t>
    </dgm:pt>
    <dgm:pt modelId="{87771DF9-3423-454C-A46F-E262B7024A1F}">
      <dgm:prSet/>
      <dgm:spPr>
        <a:solidFill>
          <a:srgbClr val="E6B10E"/>
        </a:solidFill>
      </dgm:spPr>
      <dgm:t>
        <a:bodyPr/>
        <a:lstStyle/>
        <a:p>
          <a:r>
            <a:rPr lang="en-NZ" b="0" dirty="0">
              <a:latin typeface="Century Gothic" panose="020B0502020202020204" pitchFamily="34" charset="0"/>
            </a:rPr>
            <a:t>Q&amp;A</a:t>
          </a:r>
          <a:r>
            <a:rPr lang="en-NZ" b="0" dirty="0"/>
            <a:t> </a:t>
          </a:r>
          <a:endParaRPr lang="en-US" b="0" dirty="0"/>
        </a:p>
      </dgm:t>
    </dgm:pt>
    <dgm:pt modelId="{31018E98-2A60-4F57-86E0-1AB3275B0002}" type="parTrans" cxnId="{D50953E5-C1E2-40E4-BDA8-507F6A32C061}">
      <dgm:prSet/>
      <dgm:spPr/>
      <dgm:t>
        <a:bodyPr/>
        <a:lstStyle/>
        <a:p>
          <a:endParaRPr lang="en-US"/>
        </a:p>
      </dgm:t>
    </dgm:pt>
    <dgm:pt modelId="{AE766EA7-C58D-4FB7-96A2-BFCD32D51677}" type="sibTrans" cxnId="{D50953E5-C1E2-40E4-BDA8-507F6A32C061}">
      <dgm:prSet/>
      <dgm:spPr/>
      <dgm:t>
        <a:bodyPr/>
        <a:lstStyle/>
        <a:p>
          <a:endParaRPr lang="en-US"/>
        </a:p>
      </dgm:t>
    </dgm:pt>
    <dgm:pt modelId="{6B8EFABA-8629-4FF1-9A04-8C8E38487184}" type="pres">
      <dgm:prSet presAssocID="{9CFD1DA8-80A0-4DF4-931B-D875BFD9119A}" presName="Name0" presStyleCnt="0">
        <dgm:presLayoutVars>
          <dgm:dir/>
          <dgm:resizeHandles val="exact"/>
        </dgm:presLayoutVars>
      </dgm:prSet>
      <dgm:spPr/>
    </dgm:pt>
    <dgm:pt modelId="{A7551A39-F3BB-43A3-B132-97CE956ED71D}" type="pres">
      <dgm:prSet presAssocID="{D777C100-5542-464A-932E-17C0D56B761F}" presName="node" presStyleLbl="node1" presStyleIdx="0" presStyleCnt="6">
        <dgm:presLayoutVars>
          <dgm:bulletEnabled val="1"/>
        </dgm:presLayoutVars>
      </dgm:prSet>
      <dgm:spPr/>
    </dgm:pt>
    <dgm:pt modelId="{F4C78337-7E85-45BB-9892-985891CCF8AA}" type="pres">
      <dgm:prSet presAssocID="{0B427115-4A36-42B0-8BBD-D6511AC0C00F}" presName="sibTrans" presStyleLbl="sibTrans1D1" presStyleIdx="0" presStyleCnt="5"/>
      <dgm:spPr/>
    </dgm:pt>
    <dgm:pt modelId="{57360872-2BF3-436B-AF3A-AFE0C433DA11}" type="pres">
      <dgm:prSet presAssocID="{0B427115-4A36-42B0-8BBD-D6511AC0C00F}" presName="connectorText" presStyleLbl="sibTrans1D1" presStyleIdx="0" presStyleCnt="5"/>
      <dgm:spPr/>
    </dgm:pt>
    <dgm:pt modelId="{B2678195-C4A3-4E8E-B7F8-AD495FD42EB2}" type="pres">
      <dgm:prSet presAssocID="{5050F9A8-74DD-43D3-90A9-22B7B9682F72}" presName="node" presStyleLbl="node1" presStyleIdx="1" presStyleCnt="6">
        <dgm:presLayoutVars>
          <dgm:bulletEnabled val="1"/>
        </dgm:presLayoutVars>
      </dgm:prSet>
      <dgm:spPr/>
    </dgm:pt>
    <dgm:pt modelId="{E725F06D-A35F-45E5-860B-2230ED09B236}" type="pres">
      <dgm:prSet presAssocID="{77ECDCDE-06F2-455C-9ECD-F13885C9AFB5}" presName="sibTrans" presStyleLbl="sibTrans1D1" presStyleIdx="1" presStyleCnt="5"/>
      <dgm:spPr/>
    </dgm:pt>
    <dgm:pt modelId="{EC35BE18-E341-4306-AAC1-22ABE8974EAC}" type="pres">
      <dgm:prSet presAssocID="{77ECDCDE-06F2-455C-9ECD-F13885C9AFB5}" presName="connectorText" presStyleLbl="sibTrans1D1" presStyleIdx="1" presStyleCnt="5"/>
      <dgm:spPr/>
    </dgm:pt>
    <dgm:pt modelId="{776022F2-4A1A-48FE-B175-FC92B5BBA663}" type="pres">
      <dgm:prSet presAssocID="{EA157C23-CA51-415D-9C90-3D37C4E37EC2}" presName="node" presStyleLbl="node1" presStyleIdx="2" presStyleCnt="6">
        <dgm:presLayoutVars>
          <dgm:bulletEnabled val="1"/>
        </dgm:presLayoutVars>
      </dgm:prSet>
      <dgm:spPr/>
    </dgm:pt>
    <dgm:pt modelId="{3B6713BC-E201-4E7E-922D-E929589D16DE}" type="pres">
      <dgm:prSet presAssocID="{234DC334-DC76-41E7-B2CF-CD5000A06DF4}" presName="sibTrans" presStyleLbl="sibTrans1D1" presStyleIdx="2" presStyleCnt="5"/>
      <dgm:spPr/>
    </dgm:pt>
    <dgm:pt modelId="{0CDA3C07-1F61-442A-98E8-646B30333CF0}" type="pres">
      <dgm:prSet presAssocID="{234DC334-DC76-41E7-B2CF-CD5000A06DF4}" presName="connectorText" presStyleLbl="sibTrans1D1" presStyleIdx="2" presStyleCnt="5"/>
      <dgm:spPr/>
    </dgm:pt>
    <dgm:pt modelId="{54A23FCD-3569-4417-97CB-941237C433C6}" type="pres">
      <dgm:prSet presAssocID="{AC33285E-C3EC-47A3-986A-C3DEA259FBAD}" presName="node" presStyleLbl="node1" presStyleIdx="3" presStyleCnt="6">
        <dgm:presLayoutVars>
          <dgm:bulletEnabled val="1"/>
        </dgm:presLayoutVars>
      </dgm:prSet>
      <dgm:spPr/>
    </dgm:pt>
    <dgm:pt modelId="{4ED0E49A-A422-4DC9-8774-C7BB814864DB}" type="pres">
      <dgm:prSet presAssocID="{E66A0D99-2382-42D3-8BD5-CFC411F43396}" presName="sibTrans" presStyleLbl="sibTrans1D1" presStyleIdx="3" presStyleCnt="5"/>
      <dgm:spPr/>
    </dgm:pt>
    <dgm:pt modelId="{4CFCDC8A-53B8-4E50-80ED-D763D5C85B61}" type="pres">
      <dgm:prSet presAssocID="{E66A0D99-2382-42D3-8BD5-CFC411F43396}" presName="connectorText" presStyleLbl="sibTrans1D1" presStyleIdx="3" presStyleCnt="5"/>
      <dgm:spPr/>
    </dgm:pt>
    <dgm:pt modelId="{7BC48D4B-0548-49D6-B3BF-FC84074C6694}" type="pres">
      <dgm:prSet presAssocID="{91A0A0FF-AF3C-4FD8-87C6-C1DA6DDAE244}" presName="node" presStyleLbl="node1" presStyleIdx="4" presStyleCnt="6">
        <dgm:presLayoutVars>
          <dgm:bulletEnabled val="1"/>
        </dgm:presLayoutVars>
      </dgm:prSet>
      <dgm:spPr/>
    </dgm:pt>
    <dgm:pt modelId="{230FF33E-B76D-447D-B477-8970FA86438C}" type="pres">
      <dgm:prSet presAssocID="{9DD7C353-7871-432C-AB29-C8904147C22C}" presName="sibTrans" presStyleLbl="sibTrans1D1" presStyleIdx="4" presStyleCnt="5"/>
      <dgm:spPr/>
    </dgm:pt>
    <dgm:pt modelId="{16660D94-4399-4D1B-B220-0049193A382B}" type="pres">
      <dgm:prSet presAssocID="{9DD7C353-7871-432C-AB29-C8904147C22C}" presName="connectorText" presStyleLbl="sibTrans1D1" presStyleIdx="4" presStyleCnt="5"/>
      <dgm:spPr/>
    </dgm:pt>
    <dgm:pt modelId="{B0DB2D1A-6FD3-4D40-8D55-34BEB36F6E71}" type="pres">
      <dgm:prSet presAssocID="{87771DF9-3423-454C-A46F-E262B7024A1F}" presName="node" presStyleLbl="node1" presStyleIdx="5" presStyleCnt="6">
        <dgm:presLayoutVars>
          <dgm:bulletEnabled val="1"/>
        </dgm:presLayoutVars>
      </dgm:prSet>
      <dgm:spPr/>
    </dgm:pt>
  </dgm:ptLst>
  <dgm:cxnLst>
    <dgm:cxn modelId="{0339EC08-F8E6-4911-B362-12362A3DC155}" type="presOf" srcId="{E66A0D99-2382-42D3-8BD5-CFC411F43396}" destId="{4CFCDC8A-53B8-4E50-80ED-D763D5C85B61}" srcOrd="1" destOrd="0" presId="urn:microsoft.com/office/officeart/2016/7/layout/RepeatingBendingProcessNew"/>
    <dgm:cxn modelId="{85CBD011-822C-4869-B0C7-B488BA6B1109}" srcId="{9CFD1DA8-80A0-4DF4-931B-D875BFD9119A}" destId="{AC33285E-C3EC-47A3-986A-C3DEA259FBAD}" srcOrd="3" destOrd="0" parTransId="{F7ADCA98-C315-43A9-812B-475628CD9413}" sibTransId="{E66A0D99-2382-42D3-8BD5-CFC411F43396}"/>
    <dgm:cxn modelId="{31393D32-D29E-4C68-9F60-8F6E518B5931}" type="presOf" srcId="{234DC334-DC76-41E7-B2CF-CD5000A06DF4}" destId="{3B6713BC-E201-4E7E-922D-E929589D16DE}" srcOrd="0" destOrd="0" presId="urn:microsoft.com/office/officeart/2016/7/layout/RepeatingBendingProcessNew"/>
    <dgm:cxn modelId="{FFB81538-29AE-49F6-B76E-1B0F233F8455}" type="presOf" srcId="{E66A0D99-2382-42D3-8BD5-CFC411F43396}" destId="{4ED0E49A-A422-4DC9-8774-C7BB814864DB}" srcOrd="0" destOrd="0" presId="urn:microsoft.com/office/officeart/2016/7/layout/RepeatingBendingProcessNew"/>
    <dgm:cxn modelId="{B77FB862-6BD3-49D7-A01B-7ED623F9BF7C}" type="presOf" srcId="{77ECDCDE-06F2-455C-9ECD-F13885C9AFB5}" destId="{E725F06D-A35F-45E5-860B-2230ED09B236}" srcOrd="0" destOrd="0" presId="urn:microsoft.com/office/officeart/2016/7/layout/RepeatingBendingProcessNew"/>
    <dgm:cxn modelId="{5B8DF262-8A5E-4000-A78E-01DD00C37307}" type="presOf" srcId="{77ECDCDE-06F2-455C-9ECD-F13885C9AFB5}" destId="{EC35BE18-E341-4306-AAC1-22ABE8974EAC}" srcOrd="1" destOrd="0" presId="urn:microsoft.com/office/officeart/2016/7/layout/RepeatingBendingProcessNew"/>
    <dgm:cxn modelId="{DB608F67-C452-49DB-A146-5E6D69C4B7BB}" type="presOf" srcId="{9DD7C353-7871-432C-AB29-C8904147C22C}" destId="{230FF33E-B76D-447D-B477-8970FA86438C}" srcOrd="0" destOrd="0" presId="urn:microsoft.com/office/officeart/2016/7/layout/RepeatingBendingProcessNew"/>
    <dgm:cxn modelId="{93E2304A-12A2-4198-82B1-89767A82FB8A}" srcId="{9CFD1DA8-80A0-4DF4-931B-D875BFD9119A}" destId="{5050F9A8-74DD-43D3-90A9-22B7B9682F72}" srcOrd="1" destOrd="0" parTransId="{1F48D219-9F1C-41D7-8048-ACA70F8E2F12}" sibTransId="{77ECDCDE-06F2-455C-9ECD-F13885C9AFB5}"/>
    <dgm:cxn modelId="{F07FFD6A-7C04-4C4F-9627-E2075AFB6C98}" type="presOf" srcId="{EA157C23-CA51-415D-9C90-3D37C4E37EC2}" destId="{776022F2-4A1A-48FE-B175-FC92B5BBA663}" srcOrd="0" destOrd="0" presId="urn:microsoft.com/office/officeart/2016/7/layout/RepeatingBendingProcessNew"/>
    <dgm:cxn modelId="{AD389C72-BA1D-41EB-A141-9A22817E4055}" srcId="{9CFD1DA8-80A0-4DF4-931B-D875BFD9119A}" destId="{EA157C23-CA51-415D-9C90-3D37C4E37EC2}" srcOrd="2" destOrd="0" parTransId="{1A5AA12A-EF35-4512-B598-B8E6CD05D4C6}" sibTransId="{234DC334-DC76-41E7-B2CF-CD5000A06DF4}"/>
    <dgm:cxn modelId="{822F6573-BE43-4077-A87E-DC3F88C469F6}" type="presOf" srcId="{0B427115-4A36-42B0-8BBD-D6511AC0C00F}" destId="{57360872-2BF3-436B-AF3A-AFE0C433DA11}" srcOrd="1" destOrd="0" presId="urn:microsoft.com/office/officeart/2016/7/layout/RepeatingBendingProcessNew"/>
    <dgm:cxn modelId="{8156808D-9530-412F-9F16-C5C38F2A8FC1}" type="presOf" srcId="{5050F9A8-74DD-43D3-90A9-22B7B9682F72}" destId="{B2678195-C4A3-4E8E-B7F8-AD495FD42EB2}" srcOrd="0" destOrd="0" presId="urn:microsoft.com/office/officeart/2016/7/layout/RepeatingBendingProcessNew"/>
    <dgm:cxn modelId="{54C33B91-1E68-4CBA-8F5B-7D345F15ED55}" type="presOf" srcId="{9DD7C353-7871-432C-AB29-C8904147C22C}" destId="{16660D94-4399-4D1B-B220-0049193A382B}" srcOrd="1" destOrd="0" presId="urn:microsoft.com/office/officeart/2016/7/layout/RepeatingBendingProcessNew"/>
    <dgm:cxn modelId="{4D4DAB94-3069-4EB4-9B5F-309A20116597}" type="presOf" srcId="{9CFD1DA8-80A0-4DF4-931B-D875BFD9119A}" destId="{6B8EFABA-8629-4FF1-9A04-8C8E38487184}" srcOrd="0" destOrd="0" presId="urn:microsoft.com/office/officeart/2016/7/layout/RepeatingBendingProcessNew"/>
    <dgm:cxn modelId="{B49F539C-4F25-40F5-8B55-42FEB62C8822}" type="presOf" srcId="{91A0A0FF-AF3C-4FD8-87C6-C1DA6DDAE244}" destId="{7BC48D4B-0548-49D6-B3BF-FC84074C6694}" srcOrd="0" destOrd="0" presId="urn:microsoft.com/office/officeart/2016/7/layout/RepeatingBendingProcessNew"/>
    <dgm:cxn modelId="{3FA323A2-BFBF-4E3B-8946-0BB9B88D98D0}" type="presOf" srcId="{0B427115-4A36-42B0-8BBD-D6511AC0C00F}" destId="{F4C78337-7E85-45BB-9892-985891CCF8AA}" srcOrd="0" destOrd="0" presId="urn:microsoft.com/office/officeart/2016/7/layout/RepeatingBendingProcessNew"/>
    <dgm:cxn modelId="{D2BE66D4-13C1-4FA3-B2F2-361E786F2321}" type="presOf" srcId="{87771DF9-3423-454C-A46F-E262B7024A1F}" destId="{B0DB2D1A-6FD3-4D40-8D55-34BEB36F6E71}" srcOrd="0" destOrd="0" presId="urn:microsoft.com/office/officeart/2016/7/layout/RepeatingBendingProcessNew"/>
    <dgm:cxn modelId="{4BCCCFD7-1ACF-4E02-AF4C-9B20E3046C87}" srcId="{9CFD1DA8-80A0-4DF4-931B-D875BFD9119A}" destId="{91A0A0FF-AF3C-4FD8-87C6-C1DA6DDAE244}" srcOrd="4" destOrd="0" parTransId="{E95C670D-62EA-408B-B02E-02D5A435C12D}" sibTransId="{9DD7C353-7871-432C-AB29-C8904147C22C}"/>
    <dgm:cxn modelId="{5CB4F4D7-3D38-447F-B980-0049E386715D}" type="presOf" srcId="{234DC334-DC76-41E7-B2CF-CD5000A06DF4}" destId="{0CDA3C07-1F61-442A-98E8-646B30333CF0}" srcOrd="1" destOrd="0" presId="urn:microsoft.com/office/officeart/2016/7/layout/RepeatingBendingProcessNew"/>
    <dgm:cxn modelId="{F4EE19DC-E67C-4ED4-B3B7-2CFA8F71ABF2}" type="presOf" srcId="{AC33285E-C3EC-47A3-986A-C3DEA259FBAD}" destId="{54A23FCD-3569-4417-97CB-941237C433C6}" srcOrd="0" destOrd="0" presId="urn:microsoft.com/office/officeart/2016/7/layout/RepeatingBendingProcessNew"/>
    <dgm:cxn modelId="{408520DD-A82B-4AF1-BC52-A89AE2EC6722}" srcId="{9CFD1DA8-80A0-4DF4-931B-D875BFD9119A}" destId="{D777C100-5542-464A-932E-17C0D56B761F}" srcOrd="0" destOrd="0" parTransId="{EEA7FF06-F1BC-46A2-9CF0-51E5D2C063C4}" sibTransId="{0B427115-4A36-42B0-8BBD-D6511AC0C00F}"/>
    <dgm:cxn modelId="{D50953E5-C1E2-40E4-BDA8-507F6A32C061}" srcId="{9CFD1DA8-80A0-4DF4-931B-D875BFD9119A}" destId="{87771DF9-3423-454C-A46F-E262B7024A1F}" srcOrd="5" destOrd="0" parTransId="{31018E98-2A60-4F57-86E0-1AB3275B0002}" sibTransId="{AE766EA7-C58D-4FB7-96A2-BFCD32D51677}"/>
    <dgm:cxn modelId="{360461FE-B0E7-42D2-926D-5868776F0A22}" type="presOf" srcId="{D777C100-5542-464A-932E-17C0D56B761F}" destId="{A7551A39-F3BB-43A3-B132-97CE956ED71D}" srcOrd="0" destOrd="0" presId="urn:microsoft.com/office/officeart/2016/7/layout/RepeatingBendingProcessNew"/>
    <dgm:cxn modelId="{E753F16A-3510-4683-9794-2B261DDBBA49}" type="presParOf" srcId="{6B8EFABA-8629-4FF1-9A04-8C8E38487184}" destId="{A7551A39-F3BB-43A3-B132-97CE956ED71D}" srcOrd="0" destOrd="0" presId="urn:microsoft.com/office/officeart/2016/7/layout/RepeatingBendingProcessNew"/>
    <dgm:cxn modelId="{F30204A9-457A-42D7-930E-02B80F79F9CC}" type="presParOf" srcId="{6B8EFABA-8629-4FF1-9A04-8C8E38487184}" destId="{F4C78337-7E85-45BB-9892-985891CCF8AA}" srcOrd="1" destOrd="0" presId="urn:microsoft.com/office/officeart/2016/7/layout/RepeatingBendingProcessNew"/>
    <dgm:cxn modelId="{529FF617-71BE-4D7F-8F6A-3469F5F8FE09}" type="presParOf" srcId="{F4C78337-7E85-45BB-9892-985891CCF8AA}" destId="{57360872-2BF3-436B-AF3A-AFE0C433DA11}" srcOrd="0" destOrd="0" presId="urn:microsoft.com/office/officeart/2016/7/layout/RepeatingBendingProcessNew"/>
    <dgm:cxn modelId="{C2AE7C91-B956-44A6-A6DA-467D48662575}" type="presParOf" srcId="{6B8EFABA-8629-4FF1-9A04-8C8E38487184}" destId="{B2678195-C4A3-4E8E-B7F8-AD495FD42EB2}" srcOrd="2" destOrd="0" presId="urn:microsoft.com/office/officeart/2016/7/layout/RepeatingBendingProcessNew"/>
    <dgm:cxn modelId="{1E95B698-5B25-4597-9D64-6016BED3E3A4}" type="presParOf" srcId="{6B8EFABA-8629-4FF1-9A04-8C8E38487184}" destId="{E725F06D-A35F-45E5-860B-2230ED09B236}" srcOrd="3" destOrd="0" presId="urn:microsoft.com/office/officeart/2016/7/layout/RepeatingBendingProcessNew"/>
    <dgm:cxn modelId="{48536705-1859-4E67-8CC7-1C4A402AFC46}" type="presParOf" srcId="{E725F06D-A35F-45E5-860B-2230ED09B236}" destId="{EC35BE18-E341-4306-AAC1-22ABE8974EAC}" srcOrd="0" destOrd="0" presId="urn:microsoft.com/office/officeart/2016/7/layout/RepeatingBendingProcessNew"/>
    <dgm:cxn modelId="{25D46D01-A2EE-4816-8148-C31FA96D99A3}" type="presParOf" srcId="{6B8EFABA-8629-4FF1-9A04-8C8E38487184}" destId="{776022F2-4A1A-48FE-B175-FC92B5BBA663}" srcOrd="4" destOrd="0" presId="urn:microsoft.com/office/officeart/2016/7/layout/RepeatingBendingProcessNew"/>
    <dgm:cxn modelId="{5AC79F6E-D9D0-44DC-9D41-2541F0C799B0}" type="presParOf" srcId="{6B8EFABA-8629-4FF1-9A04-8C8E38487184}" destId="{3B6713BC-E201-4E7E-922D-E929589D16DE}" srcOrd="5" destOrd="0" presId="urn:microsoft.com/office/officeart/2016/7/layout/RepeatingBendingProcessNew"/>
    <dgm:cxn modelId="{E140A13F-3345-49CE-81D0-FD51E1698BFF}" type="presParOf" srcId="{3B6713BC-E201-4E7E-922D-E929589D16DE}" destId="{0CDA3C07-1F61-442A-98E8-646B30333CF0}" srcOrd="0" destOrd="0" presId="urn:microsoft.com/office/officeart/2016/7/layout/RepeatingBendingProcessNew"/>
    <dgm:cxn modelId="{8175F9DB-7DB9-4F85-8C7C-4E2AA7B71005}" type="presParOf" srcId="{6B8EFABA-8629-4FF1-9A04-8C8E38487184}" destId="{54A23FCD-3569-4417-97CB-941237C433C6}" srcOrd="6" destOrd="0" presId="urn:microsoft.com/office/officeart/2016/7/layout/RepeatingBendingProcessNew"/>
    <dgm:cxn modelId="{A1C37944-8F60-4AE3-85F5-526243442E2A}" type="presParOf" srcId="{6B8EFABA-8629-4FF1-9A04-8C8E38487184}" destId="{4ED0E49A-A422-4DC9-8774-C7BB814864DB}" srcOrd="7" destOrd="0" presId="urn:microsoft.com/office/officeart/2016/7/layout/RepeatingBendingProcessNew"/>
    <dgm:cxn modelId="{02E08847-4467-451B-9E0D-BA9A5F896EAB}" type="presParOf" srcId="{4ED0E49A-A422-4DC9-8774-C7BB814864DB}" destId="{4CFCDC8A-53B8-4E50-80ED-D763D5C85B61}" srcOrd="0" destOrd="0" presId="urn:microsoft.com/office/officeart/2016/7/layout/RepeatingBendingProcessNew"/>
    <dgm:cxn modelId="{90DF63F8-6393-4E5E-ACB7-7206AC7E1C50}" type="presParOf" srcId="{6B8EFABA-8629-4FF1-9A04-8C8E38487184}" destId="{7BC48D4B-0548-49D6-B3BF-FC84074C6694}" srcOrd="8" destOrd="0" presId="urn:microsoft.com/office/officeart/2016/7/layout/RepeatingBendingProcessNew"/>
    <dgm:cxn modelId="{0C0F65E4-F3E6-48C2-9020-E69A646ADF11}" type="presParOf" srcId="{6B8EFABA-8629-4FF1-9A04-8C8E38487184}" destId="{230FF33E-B76D-447D-B477-8970FA86438C}" srcOrd="9" destOrd="0" presId="urn:microsoft.com/office/officeart/2016/7/layout/RepeatingBendingProcessNew"/>
    <dgm:cxn modelId="{0D2B529E-41E9-4134-AEB7-905D1CCD5E8C}" type="presParOf" srcId="{230FF33E-B76D-447D-B477-8970FA86438C}" destId="{16660D94-4399-4D1B-B220-0049193A382B}" srcOrd="0" destOrd="0" presId="urn:microsoft.com/office/officeart/2016/7/layout/RepeatingBendingProcessNew"/>
    <dgm:cxn modelId="{DB12F739-969C-4D38-AAD0-124773AEBEE8}" type="presParOf" srcId="{6B8EFABA-8629-4FF1-9A04-8C8E38487184}" destId="{B0DB2D1A-6FD3-4D40-8D55-34BEB36F6E71}" srcOrd="10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44DF7B9-DCD7-46F0-AF7D-B3C4FE3FC522}" type="doc">
      <dgm:prSet loTypeId="urn:microsoft.com/office/officeart/2018/2/layout/IconCircleList" loCatId="icon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410BAA0D-777D-4507-B64F-94D8B9C9953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NZ" sz="1800" dirty="0">
              <a:latin typeface="Century Gothic" panose="020B0502020202020204" pitchFamily="34" charset="0"/>
            </a:rPr>
            <a:t>Establish genuine business reasons </a:t>
          </a:r>
          <a:endParaRPr lang="en-US" sz="1800" dirty="0">
            <a:latin typeface="Century Gothic" panose="020B0502020202020204" pitchFamily="34" charset="0"/>
          </a:endParaRPr>
        </a:p>
      </dgm:t>
    </dgm:pt>
    <dgm:pt modelId="{900F75EA-2D90-4CCA-A90F-4993FFC708B9}" type="parTrans" cxnId="{54610C73-5CCF-4607-BBC2-A551C42F01BF}">
      <dgm:prSet/>
      <dgm:spPr/>
      <dgm:t>
        <a:bodyPr/>
        <a:lstStyle/>
        <a:p>
          <a:endParaRPr lang="en-US"/>
        </a:p>
      </dgm:t>
    </dgm:pt>
    <dgm:pt modelId="{C241D5C1-805D-4F3A-9013-011367B93E8D}" type="sibTrans" cxnId="{54610C73-5CCF-4607-BBC2-A551C42F01BF}">
      <dgm:prSet phldrT="1" phldr="0"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3E5F1186-169E-4ACC-8EBF-9C70609DA8A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NZ" sz="1800" dirty="0">
              <a:latin typeface="Century Gothic" panose="020B0502020202020204" pitchFamily="34" charset="0"/>
            </a:rPr>
            <a:t>Create an objective selection criteria</a:t>
          </a:r>
          <a:endParaRPr lang="en-US" sz="1800" dirty="0">
            <a:latin typeface="Century Gothic" panose="020B0502020202020204" pitchFamily="34" charset="0"/>
          </a:endParaRPr>
        </a:p>
      </dgm:t>
    </dgm:pt>
    <dgm:pt modelId="{C6517353-2E3E-41B7-BCA4-5B064B8C7312}" type="parTrans" cxnId="{E8DCB417-EA52-42C7-96F3-08B3E2D8B430}">
      <dgm:prSet/>
      <dgm:spPr/>
      <dgm:t>
        <a:bodyPr/>
        <a:lstStyle/>
        <a:p>
          <a:endParaRPr lang="en-US"/>
        </a:p>
      </dgm:t>
    </dgm:pt>
    <dgm:pt modelId="{8B7EFB64-13B8-43A0-9224-9C251CE722BB}" type="sibTrans" cxnId="{E8DCB417-EA52-42C7-96F3-08B3E2D8B430}">
      <dgm:prSet phldrT="2" phldr="0"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07B18B6C-FAED-4EEC-AA8F-9D8E5CE1FAD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NZ" sz="1800" dirty="0">
              <a:latin typeface="Century Gothic" panose="020B0502020202020204" pitchFamily="34" charset="0"/>
            </a:rPr>
            <a:t>Letter to employees announcing proposed restructure</a:t>
          </a:r>
          <a:endParaRPr lang="en-US" sz="1800" dirty="0">
            <a:latin typeface="Century Gothic" panose="020B0502020202020204" pitchFamily="34" charset="0"/>
          </a:endParaRPr>
        </a:p>
      </dgm:t>
    </dgm:pt>
    <dgm:pt modelId="{5FC906CA-87F2-457C-B7D4-E1415C27171F}" type="parTrans" cxnId="{91B99B49-B25A-42B0-BCCE-1C8D903F3B99}">
      <dgm:prSet/>
      <dgm:spPr/>
      <dgm:t>
        <a:bodyPr/>
        <a:lstStyle/>
        <a:p>
          <a:endParaRPr lang="en-US"/>
        </a:p>
      </dgm:t>
    </dgm:pt>
    <dgm:pt modelId="{A8F96211-0F08-4CAF-8999-56F6C431F6AD}" type="sibTrans" cxnId="{91B99B49-B25A-42B0-BCCE-1C8D903F3B99}">
      <dgm:prSet phldrT="3" phldr="0"/>
      <dgm:spPr/>
      <dgm:t>
        <a:bodyPr/>
        <a:lstStyle/>
        <a:p>
          <a:endParaRPr lang="en-US"/>
        </a:p>
      </dgm:t>
    </dgm:pt>
    <dgm:pt modelId="{B5F1EBC7-2151-46D3-B105-ED521DCEB3BF}" type="pres">
      <dgm:prSet presAssocID="{444DF7B9-DCD7-46F0-AF7D-B3C4FE3FC522}" presName="root" presStyleCnt="0">
        <dgm:presLayoutVars>
          <dgm:dir/>
          <dgm:resizeHandles val="exact"/>
        </dgm:presLayoutVars>
      </dgm:prSet>
      <dgm:spPr/>
    </dgm:pt>
    <dgm:pt modelId="{F94C1095-C188-4F31-B55A-365507FFF329}" type="pres">
      <dgm:prSet presAssocID="{444DF7B9-DCD7-46F0-AF7D-B3C4FE3FC522}" presName="container" presStyleCnt="0">
        <dgm:presLayoutVars>
          <dgm:dir/>
          <dgm:resizeHandles val="exact"/>
        </dgm:presLayoutVars>
      </dgm:prSet>
      <dgm:spPr/>
    </dgm:pt>
    <dgm:pt modelId="{040D717A-D2BA-4F3F-B663-A18CC91BB29C}" type="pres">
      <dgm:prSet presAssocID="{410BAA0D-777D-4507-B64F-94D8B9C9953E}" presName="compNode" presStyleCnt="0"/>
      <dgm:spPr/>
    </dgm:pt>
    <dgm:pt modelId="{3820E3D2-AF5C-4E05-9C53-B3962F269E05}" type="pres">
      <dgm:prSet presAssocID="{410BAA0D-777D-4507-B64F-94D8B9C9953E}" presName="iconBgRect" presStyleLbl="bgShp" presStyleIdx="0" presStyleCnt="3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</dgm:pt>
    <dgm:pt modelId="{E73A5A0C-6AF9-4BDA-866F-2AAE1D345764}" type="pres">
      <dgm:prSet presAssocID="{410BAA0D-777D-4507-B64F-94D8B9C9953E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9681E471-635D-4DAF-9205-7AE9999A59CC}" type="pres">
      <dgm:prSet presAssocID="{410BAA0D-777D-4507-B64F-94D8B9C9953E}" presName="spaceRect" presStyleCnt="0"/>
      <dgm:spPr/>
    </dgm:pt>
    <dgm:pt modelId="{942FDEE7-08F0-4993-9509-FAC689F7FADA}" type="pres">
      <dgm:prSet presAssocID="{410BAA0D-777D-4507-B64F-94D8B9C9953E}" presName="textRect" presStyleLbl="revTx" presStyleIdx="0" presStyleCnt="3">
        <dgm:presLayoutVars>
          <dgm:chMax val="1"/>
          <dgm:chPref val="1"/>
        </dgm:presLayoutVars>
      </dgm:prSet>
      <dgm:spPr/>
    </dgm:pt>
    <dgm:pt modelId="{805C5C1E-B5DD-4016-BF05-952BE8675842}" type="pres">
      <dgm:prSet presAssocID="{C241D5C1-805D-4F3A-9013-011367B93E8D}" presName="sibTrans" presStyleLbl="sibTrans2D1" presStyleIdx="0" presStyleCnt="0"/>
      <dgm:spPr/>
    </dgm:pt>
    <dgm:pt modelId="{F70D2D25-C68E-4B9A-A142-F6174158D4DB}" type="pres">
      <dgm:prSet presAssocID="{3E5F1186-169E-4ACC-8EBF-9C70609DA8A3}" presName="compNode" presStyleCnt="0"/>
      <dgm:spPr/>
    </dgm:pt>
    <dgm:pt modelId="{4620B16E-99F6-4094-8CFA-F6D139A88BAA}" type="pres">
      <dgm:prSet presAssocID="{3E5F1186-169E-4ACC-8EBF-9C70609DA8A3}" presName="iconBgRect" presStyleLbl="bgShp" presStyleIdx="1" presStyleCnt="3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</dgm:pt>
    <dgm:pt modelId="{505C1B8D-27D6-467E-B5F6-98AFB18CF2FC}" type="pres">
      <dgm:prSet presAssocID="{3E5F1186-169E-4ACC-8EBF-9C70609DA8A3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2B281B21-D357-480F-B677-9A0068E7F419}" type="pres">
      <dgm:prSet presAssocID="{3E5F1186-169E-4ACC-8EBF-9C70609DA8A3}" presName="spaceRect" presStyleCnt="0"/>
      <dgm:spPr/>
    </dgm:pt>
    <dgm:pt modelId="{60E3D19D-E4C6-41C3-930A-3E099BAA3484}" type="pres">
      <dgm:prSet presAssocID="{3E5F1186-169E-4ACC-8EBF-9C70609DA8A3}" presName="textRect" presStyleLbl="revTx" presStyleIdx="1" presStyleCnt="3">
        <dgm:presLayoutVars>
          <dgm:chMax val="1"/>
          <dgm:chPref val="1"/>
        </dgm:presLayoutVars>
      </dgm:prSet>
      <dgm:spPr/>
    </dgm:pt>
    <dgm:pt modelId="{2CF036FC-D85C-45ED-A2A0-16B1781C61BF}" type="pres">
      <dgm:prSet presAssocID="{8B7EFB64-13B8-43A0-9224-9C251CE722BB}" presName="sibTrans" presStyleLbl="sibTrans2D1" presStyleIdx="0" presStyleCnt="0"/>
      <dgm:spPr/>
    </dgm:pt>
    <dgm:pt modelId="{D79AB767-3E12-4659-8607-59B839869EB0}" type="pres">
      <dgm:prSet presAssocID="{07B18B6C-FAED-4EEC-AA8F-9D8E5CE1FAD0}" presName="compNode" presStyleCnt="0"/>
      <dgm:spPr/>
    </dgm:pt>
    <dgm:pt modelId="{E2DF0CF3-DCFE-45EC-B053-7379D9DCC03D}" type="pres">
      <dgm:prSet presAssocID="{07B18B6C-FAED-4EEC-AA8F-9D8E5CE1FAD0}" presName="iconBgRect" presStyleLbl="bgShp" presStyleIdx="2" presStyleCnt="3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</dgm:pt>
    <dgm:pt modelId="{D56E84C8-9DA1-48DC-8D16-0370542A1F22}" type="pres">
      <dgm:prSet presAssocID="{07B18B6C-FAED-4EEC-AA8F-9D8E5CE1FAD0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C7F34B1D-6B7C-450C-9B2F-8D312ED1E2D0}" type="pres">
      <dgm:prSet presAssocID="{07B18B6C-FAED-4EEC-AA8F-9D8E5CE1FAD0}" presName="spaceRect" presStyleCnt="0"/>
      <dgm:spPr/>
    </dgm:pt>
    <dgm:pt modelId="{C1BF41C2-FE6C-48B0-9257-3906561D900C}" type="pres">
      <dgm:prSet presAssocID="{07B18B6C-FAED-4EEC-AA8F-9D8E5CE1FAD0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E8DCB417-EA52-42C7-96F3-08B3E2D8B430}" srcId="{444DF7B9-DCD7-46F0-AF7D-B3C4FE3FC522}" destId="{3E5F1186-169E-4ACC-8EBF-9C70609DA8A3}" srcOrd="1" destOrd="0" parTransId="{C6517353-2E3E-41B7-BCA4-5B064B8C7312}" sibTransId="{8B7EFB64-13B8-43A0-9224-9C251CE722BB}"/>
    <dgm:cxn modelId="{D18DDC1F-85CA-4E59-BFE8-1AC24F2D589A}" type="presOf" srcId="{8B7EFB64-13B8-43A0-9224-9C251CE722BB}" destId="{2CF036FC-D85C-45ED-A2A0-16B1781C61BF}" srcOrd="0" destOrd="0" presId="urn:microsoft.com/office/officeart/2018/2/layout/IconCircleList"/>
    <dgm:cxn modelId="{3C770744-F25E-4548-8B4E-F390357B0024}" type="presOf" srcId="{410BAA0D-777D-4507-B64F-94D8B9C9953E}" destId="{942FDEE7-08F0-4993-9509-FAC689F7FADA}" srcOrd="0" destOrd="0" presId="urn:microsoft.com/office/officeart/2018/2/layout/IconCircleList"/>
    <dgm:cxn modelId="{91B99B49-B25A-42B0-BCCE-1C8D903F3B99}" srcId="{444DF7B9-DCD7-46F0-AF7D-B3C4FE3FC522}" destId="{07B18B6C-FAED-4EEC-AA8F-9D8E5CE1FAD0}" srcOrd="2" destOrd="0" parTransId="{5FC906CA-87F2-457C-B7D4-E1415C27171F}" sibTransId="{A8F96211-0F08-4CAF-8999-56F6C431F6AD}"/>
    <dgm:cxn modelId="{1244BA71-FEC2-4BA3-89CC-4DE5D1017183}" type="presOf" srcId="{3E5F1186-169E-4ACC-8EBF-9C70609DA8A3}" destId="{60E3D19D-E4C6-41C3-930A-3E099BAA3484}" srcOrd="0" destOrd="0" presId="urn:microsoft.com/office/officeart/2018/2/layout/IconCircleList"/>
    <dgm:cxn modelId="{54610C73-5CCF-4607-BBC2-A551C42F01BF}" srcId="{444DF7B9-DCD7-46F0-AF7D-B3C4FE3FC522}" destId="{410BAA0D-777D-4507-B64F-94D8B9C9953E}" srcOrd="0" destOrd="0" parTransId="{900F75EA-2D90-4CCA-A90F-4993FFC708B9}" sibTransId="{C241D5C1-805D-4F3A-9013-011367B93E8D}"/>
    <dgm:cxn modelId="{AA80EA53-B25E-44B8-BBFB-CCF5238FAA85}" type="presOf" srcId="{444DF7B9-DCD7-46F0-AF7D-B3C4FE3FC522}" destId="{B5F1EBC7-2151-46D3-B105-ED521DCEB3BF}" srcOrd="0" destOrd="0" presId="urn:microsoft.com/office/officeart/2018/2/layout/IconCircleList"/>
    <dgm:cxn modelId="{AC40DAA3-B005-4404-8516-2959C866C9DE}" type="presOf" srcId="{07B18B6C-FAED-4EEC-AA8F-9D8E5CE1FAD0}" destId="{C1BF41C2-FE6C-48B0-9257-3906561D900C}" srcOrd="0" destOrd="0" presId="urn:microsoft.com/office/officeart/2018/2/layout/IconCircleList"/>
    <dgm:cxn modelId="{E4910EA8-37DF-4A9F-9A58-0E5154638AD8}" type="presOf" srcId="{C241D5C1-805D-4F3A-9013-011367B93E8D}" destId="{805C5C1E-B5DD-4016-BF05-952BE8675842}" srcOrd="0" destOrd="0" presId="urn:microsoft.com/office/officeart/2018/2/layout/IconCircleList"/>
    <dgm:cxn modelId="{C1F44EA7-669C-44AF-B7ED-BDF17F57A0CF}" type="presParOf" srcId="{B5F1EBC7-2151-46D3-B105-ED521DCEB3BF}" destId="{F94C1095-C188-4F31-B55A-365507FFF329}" srcOrd="0" destOrd="0" presId="urn:microsoft.com/office/officeart/2018/2/layout/IconCircleList"/>
    <dgm:cxn modelId="{E60C5807-23D5-4185-942F-B8062D030007}" type="presParOf" srcId="{F94C1095-C188-4F31-B55A-365507FFF329}" destId="{040D717A-D2BA-4F3F-B663-A18CC91BB29C}" srcOrd="0" destOrd="0" presId="urn:microsoft.com/office/officeart/2018/2/layout/IconCircleList"/>
    <dgm:cxn modelId="{EE6E9EC7-32AF-4C02-936E-3C503EA95FBB}" type="presParOf" srcId="{040D717A-D2BA-4F3F-B663-A18CC91BB29C}" destId="{3820E3D2-AF5C-4E05-9C53-B3962F269E05}" srcOrd="0" destOrd="0" presId="urn:microsoft.com/office/officeart/2018/2/layout/IconCircleList"/>
    <dgm:cxn modelId="{4B6BABFB-63EE-4CD3-9F13-1117E09B5A3F}" type="presParOf" srcId="{040D717A-D2BA-4F3F-B663-A18CC91BB29C}" destId="{E73A5A0C-6AF9-4BDA-866F-2AAE1D345764}" srcOrd="1" destOrd="0" presId="urn:microsoft.com/office/officeart/2018/2/layout/IconCircleList"/>
    <dgm:cxn modelId="{C0CA3690-BB5C-439A-ABF7-DFB66C0332AF}" type="presParOf" srcId="{040D717A-D2BA-4F3F-B663-A18CC91BB29C}" destId="{9681E471-635D-4DAF-9205-7AE9999A59CC}" srcOrd="2" destOrd="0" presId="urn:microsoft.com/office/officeart/2018/2/layout/IconCircleList"/>
    <dgm:cxn modelId="{BFDDE27E-8380-49D6-82F7-4997FB140E02}" type="presParOf" srcId="{040D717A-D2BA-4F3F-B663-A18CC91BB29C}" destId="{942FDEE7-08F0-4993-9509-FAC689F7FADA}" srcOrd="3" destOrd="0" presId="urn:microsoft.com/office/officeart/2018/2/layout/IconCircleList"/>
    <dgm:cxn modelId="{628D9C12-8C58-42ED-8767-787E2870F348}" type="presParOf" srcId="{F94C1095-C188-4F31-B55A-365507FFF329}" destId="{805C5C1E-B5DD-4016-BF05-952BE8675842}" srcOrd="1" destOrd="0" presId="urn:microsoft.com/office/officeart/2018/2/layout/IconCircleList"/>
    <dgm:cxn modelId="{19F41CC0-2CE2-46B5-BE03-82DA70502A01}" type="presParOf" srcId="{F94C1095-C188-4F31-B55A-365507FFF329}" destId="{F70D2D25-C68E-4B9A-A142-F6174158D4DB}" srcOrd="2" destOrd="0" presId="urn:microsoft.com/office/officeart/2018/2/layout/IconCircleList"/>
    <dgm:cxn modelId="{872A591F-A739-4BD5-9166-045D8C39E6FC}" type="presParOf" srcId="{F70D2D25-C68E-4B9A-A142-F6174158D4DB}" destId="{4620B16E-99F6-4094-8CFA-F6D139A88BAA}" srcOrd="0" destOrd="0" presId="urn:microsoft.com/office/officeart/2018/2/layout/IconCircleList"/>
    <dgm:cxn modelId="{D5D42F14-CF24-4FB7-AABC-FCBFAED715EE}" type="presParOf" srcId="{F70D2D25-C68E-4B9A-A142-F6174158D4DB}" destId="{505C1B8D-27D6-467E-B5F6-98AFB18CF2FC}" srcOrd="1" destOrd="0" presId="urn:microsoft.com/office/officeart/2018/2/layout/IconCircleList"/>
    <dgm:cxn modelId="{D8341108-7278-4602-9ECA-114F74011683}" type="presParOf" srcId="{F70D2D25-C68E-4B9A-A142-F6174158D4DB}" destId="{2B281B21-D357-480F-B677-9A0068E7F419}" srcOrd="2" destOrd="0" presId="urn:microsoft.com/office/officeart/2018/2/layout/IconCircleList"/>
    <dgm:cxn modelId="{0FFC1A33-8623-42F0-B5D9-821B809CFDC7}" type="presParOf" srcId="{F70D2D25-C68E-4B9A-A142-F6174158D4DB}" destId="{60E3D19D-E4C6-41C3-930A-3E099BAA3484}" srcOrd="3" destOrd="0" presId="urn:microsoft.com/office/officeart/2018/2/layout/IconCircleList"/>
    <dgm:cxn modelId="{418CF1E3-F587-43E7-A229-4BC1E02B6F4C}" type="presParOf" srcId="{F94C1095-C188-4F31-B55A-365507FFF329}" destId="{2CF036FC-D85C-45ED-A2A0-16B1781C61BF}" srcOrd="3" destOrd="0" presId="urn:microsoft.com/office/officeart/2018/2/layout/IconCircleList"/>
    <dgm:cxn modelId="{2FFD3138-FB75-4E8D-9551-A42E1FF81F0D}" type="presParOf" srcId="{F94C1095-C188-4F31-B55A-365507FFF329}" destId="{D79AB767-3E12-4659-8607-59B839869EB0}" srcOrd="4" destOrd="0" presId="urn:microsoft.com/office/officeart/2018/2/layout/IconCircleList"/>
    <dgm:cxn modelId="{11AB6DBB-C688-4967-B9C2-4FC16969E6E1}" type="presParOf" srcId="{D79AB767-3E12-4659-8607-59B839869EB0}" destId="{E2DF0CF3-DCFE-45EC-B053-7379D9DCC03D}" srcOrd="0" destOrd="0" presId="urn:microsoft.com/office/officeart/2018/2/layout/IconCircleList"/>
    <dgm:cxn modelId="{D07B9386-103A-4691-8178-E8E44FB6E586}" type="presParOf" srcId="{D79AB767-3E12-4659-8607-59B839869EB0}" destId="{D56E84C8-9DA1-48DC-8D16-0370542A1F22}" srcOrd="1" destOrd="0" presId="urn:microsoft.com/office/officeart/2018/2/layout/IconCircleList"/>
    <dgm:cxn modelId="{DA887DB8-828F-4E7F-99C6-C2A7E42F0378}" type="presParOf" srcId="{D79AB767-3E12-4659-8607-59B839869EB0}" destId="{C7F34B1D-6B7C-450C-9B2F-8D312ED1E2D0}" srcOrd="2" destOrd="0" presId="urn:microsoft.com/office/officeart/2018/2/layout/IconCircleList"/>
    <dgm:cxn modelId="{A96E2F28-4838-4DF1-A079-1B1D1FE1E78F}" type="presParOf" srcId="{D79AB767-3E12-4659-8607-59B839869EB0}" destId="{C1BF41C2-FE6C-48B0-9257-3906561D900C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3DF028D-BECF-49B3-9415-A90566480200}" type="doc">
      <dgm:prSet loTypeId="urn:microsoft.com/office/officeart/2016/7/layout/BasicLinearProcessNumbered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7441BFD-9849-4228-84D5-03710532D534}">
      <dgm:prSet/>
      <dgm:spPr/>
      <dgm:t>
        <a:bodyPr/>
        <a:lstStyle/>
        <a:p>
          <a:pPr algn="ctr"/>
          <a:r>
            <a:rPr lang="en-NZ" dirty="0">
              <a:latin typeface="Century Gothic" panose="020B0502020202020204" pitchFamily="34" charset="0"/>
            </a:rPr>
            <a:t>Meet with all affected employees separately.</a:t>
          </a:r>
          <a:endParaRPr lang="en-US" dirty="0">
            <a:latin typeface="Century Gothic" panose="020B0502020202020204" pitchFamily="34" charset="0"/>
          </a:endParaRPr>
        </a:p>
      </dgm:t>
    </dgm:pt>
    <dgm:pt modelId="{5FC48725-5774-4C8E-8BBF-FE8BB0476E2D}" type="parTrans" cxnId="{38E4B82F-3EBE-4A68-BD59-D249E3461B67}">
      <dgm:prSet/>
      <dgm:spPr/>
      <dgm:t>
        <a:bodyPr/>
        <a:lstStyle/>
        <a:p>
          <a:endParaRPr lang="en-US"/>
        </a:p>
      </dgm:t>
    </dgm:pt>
    <dgm:pt modelId="{CACF4152-471D-4FCA-AB2F-CED89C2FEFC5}" type="sibTrans" cxnId="{38E4B82F-3EBE-4A68-BD59-D249E3461B67}">
      <dgm:prSet phldrT="1" phldr="0"/>
      <dgm:spPr/>
      <dgm:t>
        <a:bodyPr/>
        <a:lstStyle/>
        <a:p>
          <a:r>
            <a:rPr lang="en-US"/>
            <a:t>1</a:t>
          </a:r>
          <a:endParaRPr lang="en-US" dirty="0"/>
        </a:p>
      </dgm:t>
    </dgm:pt>
    <dgm:pt modelId="{AAD0E8C6-98DC-40B8-BB77-3CCF9635109A}">
      <dgm:prSet/>
      <dgm:spPr/>
      <dgm:t>
        <a:bodyPr/>
        <a:lstStyle/>
        <a:p>
          <a:pPr algn="ctr"/>
          <a:r>
            <a:rPr lang="en-NZ" dirty="0">
              <a:latin typeface="Century Gothic" panose="020B0502020202020204" pitchFamily="34" charset="0"/>
            </a:rPr>
            <a:t>Allow a reasonable time for feedback.</a:t>
          </a:r>
          <a:endParaRPr lang="en-US" dirty="0">
            <a:latin typeface="Century Gothic" panose="020B0502020202020204" pitchFamily="34" charset="0"/>
          </a:endParaRPr>
        </a:p>
      </dgm:t>
    </dgm:pt>
    <dgm:pt modelId="{4D85DD5C-D59E-488C-9346-4E7ED2374B0D}" type="parTrans" cxnId="{F3DCAFF0-368C-480D-9E26-0A7A7ADF17F4}">
      <dgm:prSet/>
      <dgm:spPr/>
      <dgm:t>
        <a:bodyPr/>
        <a:lstStyle/>
        <a:p>
          <a:endParaRPr lang="en-US"/>
        </a:p>
      </dgm:t>
    </dgm:pt>
    <dgm:pt modelId="{39CC866D-1C4C-460D-AEAB-36E4DE3AC508}" type="sibTrans" cxnId="{F3DCAFF0-368C-480D-9E26-0A7A7ADF17F4}">
      <dgm:prSet phldrT="2" phldr="0"/>
      <dgm:spPr/>
      <dgm:t>
        <a:bodyPr/>
        <a:lstStyle/>
        <a:p>
          <a:r>
            <a:rPr lang="en-US"/>
            <a:t>2</a:t>
          </a:r>
          <a:endParaRPr lang="en-US" dirty="0"/>
        </a:p>
      </dgm:t>
    </dgm:pt>
    <dgm:pt modelId="{33D2FCDD-6730-4542-AA08-39C31CF8EE36}">
      <dgm:prSet/>
      <dgm:spPr/>
      <dgm:t>
        <a:bodyPr/>
        <a:lstStyle/>
        <a:p>
          <a:pPr algn="ctr"/>
          <a:r>
            <a:rPr lang="en-NZ" dirty="0">
              <a:latin typeface="Century Gothic" panose="020B0502020202020204" pitchFamily="34" charset="0"/>
            </a:rPr>
            <a:t>Genuinely consider all feedback.</a:t>
          </a:r>
          <a:endParaRPr lang="en-US" dirty="0">
            <a:latin typeface="Century Gothic" panose="020B0502020202020204" pitchFamily="34" charset="0"/>
          </a:endParaRPr>
        </a:p>
      </dgm:t>
    </dgm:pt>
    <dgm:pt modelId="{0C375D69-366E-41B9-9F22-D113282FB8C4}" type="parTrans" cxnId="{F0338D07-D984-485C-9826-1E8815321110}">
      <dgm:prSet/>
      <dgm:spPr/>
      <dgm:t>
        <a:bodyPr/>
        <a:lstStyle/>
        <a:p>
          <a:endParaRPr lang="en-US"/>
        </a:p>
      </dgm:t>
    </dgm:pt>
    <dgm:pt modelId="{76BFAB46-5D4D-4429-8AB1-1618F2329A92}" type="sibTrans" cxnId="{F0338D07-D984-485C-9826-1E8815321110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71C01261-A2C1-483B-A198-D09BC8993FB0}" type="pres">
      <dgm:prSet presAssocID="{43DF028D-BECF-49B3-9415-A90566480200}" presName="Name0" presStyleCnt="0">
        <dgm:presLayoutVars>
          <dgm:animLvl val="lvl"/>
          <dgm:resizeHandles val="exact"/>
        </dgm:presLayoutVars>
      </dgm:prSet>
      <dgm:spPr/>
    </dgm:pt>
    <dgm:pt modelId="{55312085-2D0F-4CE7-A0FF-E7ED8EF01BC3}" type="pres">
      <dgm:prSet presAssocID="{87441BFD-9849-4228-84D5-03710532D534}" presName="compositeNode" presStyleCnt="0">
        <dgm:presLayoutVars>
          <dgm:bulletEnabled val="1"/>
        </dgm:presLayoutVars>
      </dgm:prSet>
      <dgm:spPr/>
    </dgm:pt>
    <dgm:pt modelId="{137BA34B-582D-4968-AF17-BC14837238F5}" type="pres">
      <dgm:prSet presAssocID="{87441BFD-9849-4228-84D5-03710532D534}" presName="bgRect" presStyleLbl="bgAccFollowNode1" presStyleIdx="0" presStyleCnt="3"/>
      <dgm:spPr/>
    </dgm:pt>
    <dgm:pt modelId="{68951135-B6DC-4C3F-BF78-EB4E51F59093}" type="pres">
      <dgm:prSet presAssocID="{CACF4152-471D-4FCA-AB2F-CED89C2FEFC5}" presName="sibTransNodeCircle" presStyleLbl="alignNode1" presStyleIdx="0" presStyleCnt="6">
        <dgm:presLayoutVars>
          <dgm:chMax val="0"/>
          <dgm:bulletEnabled/>
        </dgm:presLayoutVars>
      </dgm:prSet>
      <dgm:spPr/>
    </dgm:pt>
    <dgm:pt modelId="{145271E5-1CCE-4E52-BE0D-40341869AFAD}" type="pres">
      <dgm:prSet presAssocID="{87441BFD-9849-4228-84D5-03710532D534}" presName="bottomLine" presStyleLbl="alignNode1" presStyleIdx="1" presStyleCnt="6">
        <dgm:presLayoutVars/>
      </dgm:prSet>
      <dgm:spPr/>
    </dgm:pt>
    <dgm:pt modelId="{59DE815B-71F1-4F27-90F2-7A617AF6D023}" type="pres">
      <dgm:prSet presAssocID="{87441BFD-9849-4228-84D5-03710532D534}" presName="nodeText" presStyleLbl="bgAccFollowNode1" presStyleIdx="0" presStyleCnt="3">
        <dgm:presLayoutVars>
          <dgm:bulletEnabled val="1"/>
        </dgm:presLayoutVars>
      </dgm:prSet>
      <dgm:spPr/>
    </dgm:pt>
    <dgm:pt modelId="{BEFE9117-3367-419D-AB16-993CF64C72EF}" type="pres">
      <dgm:prSet presAssocID="{CACF4152-471D-4FCA-AB2F-CED89C2FEFC5}" presName="sibTrans" presStyleCnt="0"/>
      <dgm:spPr/>
    </dgm:pt>
    <dgm:pt modelId="{D7B2F9DD-F97A-4912-9D01-2162C4D27209}" type="pres">
      <dgm:prSet presAssocID="{AAD0E8C6-98DC-40B8-BB77-3CCF9635109A}" presName="compositeNode" presStyleCnt="0">
        <dgm:presLayoutVars>
          <dgm:bulletEnabled val="1"/>
        </dgm:presLayoutVars>
      </dgm:prSet>
      <dgm:spPr/>
    </dgm:pt>
    <dgm:pt modelId="{8AE5DE8A-D1D8-4601-A05C-2448B20709F2}" type="pres">
      <dgm:prSet presAssocID="{AAD0E8C6-98DC-40B8-BB77-3CCF9635109A}" presName="bgRect" presStyleLbl="bgAccFollowNode1" presStyleIdx="1" presStyleCnt="3"/>
      <dgm:spPr/>
    </dgm:pt>
    <dgm:pt modelId="{75FDC97D-439B-4D2C-97FC-C333A31B0D9D}" type="pres">
      <dgm:prSet presAssocID="{39CC866D-1C4C-460D-AEAB-36E4DE3AC508}" presName="sibTransNodeCircle" presStyleLbl="alignNode1" presStyleIdx="2" presStyleCnt="6">
        <dgm:presLayoutVars>
          <dgm:chMax val="0"/>
          <dgm:bulletEnabled/>
        </dgm:presLayoutVars>
      </dgm:prSet>
      <dgm:spPr/>
    </dgm:pt>
    <dgm:pt modelId="{71D9D46E-6CEA-4412-B4C4-05C645393156}" type="pres">
      <dgm:prSet presAssocID="{AAD0E8C6-98DC-40B8-BB77-3CCF9635109A}" presName="bottomLine" presStyleLbl="alignNode1" presStyleIdx="3" presStyleCnt="6">
        <dgm:presLayoutVars/>
      </dgm:prSet>
      <dgm:spPr/>
    </dgm:pt>
    <dgm:pt modelId="{2044FC87-2A00-47A9-B2DE-46063F233008}" type="pres">
      <dgm:prSet presAssocID="{AAD0E8C6-98DC-40B8-BB77-3CCF9635109A}" presName="nodeText" presStyleLbl="bgAccFollowNode1" presStyleIdx="1" presStyleCnt="3">
        <dgm:presLayoutVars>
          <dgm:bulletEnabled val="1"/>
        </dgm:presLayoutVars>
      </dgm:prSet>
      <dgm:spPr/>
    </dgm:pt>
    <dgm:pt modelId="{FC8F5AEC-F40C-4803-9182-306C88EB2146}" type="pres">
      <dgm:prSet presAssocID="{39CC866D-1C4C-460D-AEAB-36E4DE3AC508}" presName="sibTrans" presStyleCnt="0"/>
      <dgm:spPr/>
    </dgm:pt>
    <dgm:pt modelId="{3DBD514D-D7D0-44A6-9DF1-4EE4D26283C2}" type="pres">
      <dgm:prSet presAssocID="{33D2FCDD-6730-4542-AA08-39C31CF8EE36}" presName="compositeNode" presStyleCnt="0">
        <dgm:presLayoutVars>
          <dgm:bulletEnabled val="1"/>
        </dgm:presLayoutVars>
      </dgm:prSet>
      <dgm:spPr/>
    </dgm:pt>
    <dgm:pt modelId="{7EB1B244-72BC-42A0-80F3-583390B60F59}" type="pres">
      <dgm:prSet presAssocID="{33D2FCDD-6730-4542-AA08-39C31CF8EE36}" presName="bgRect" presStyleLbl="bgAccFollowNode1" presStyleIdx="2" presStyleCnt="3"/>
      <dgm:spPr/>
    </dgm:pt>
    <dgm:pt modelId="{28CEF62A-FB36-4C8A-B930-AF7FC79B0D43}" type="pres">
      <dgm:prSet presAssocID="{76BFAB46-5D4D-4429-8AB1-1618F2329A92}" presName="sibTransNodeCircle" presStyleLbl="alignNode1" presStyleIdx="4" presStyleCnt="6">
        <dgm:presLayoutVars>
          <dgm:chMax val="0"/>
          <dgm:bulletEnabled/>
        </dgm:presLayoutVars>
      </dgm:prSet>
      <dgm:spPr/>
    </dgm:pt>
    <dgm:pt modelId="{8CB69063-337C-40D9-834A-C7392853690F}" type="pres">
      <dgm:prSet presAssocID="{33D2FCDD-6730-4542-AA08-39C31CF8EE36}" presName="bottomLine" presStyleLbl="alignNode1" presStyleIdx="5" presStyleCnt="6">
        <dgm:presLayoutVars/>
      </dgm:prSet>
      <dgm:spPr/>
    </dgm:pt>
    <dgm:pt modelId="{B6145A62-EB95-4EFF-B816-22165C454D21}" type="pres">
      <dgm:prSet presAssocID="{33D2FCDD-6730-4542-AA08-39C31CF8EE36}" presName="nodeText" presStyleLbl="bgAccFollowNode1" presStyleIdx="2" presStyleCnt="3">
        <dgm:presLayoutVars>
          <dgm:bulletEnabled val="1"/>
        </dgm:presLayoutVars>
      </dgm:prSet>
      <dgm:spPr/>
    </dgm:pt>
  </dgm:ptLst>
  <dgm:cxnLst>
    <dgm:cxn modelId="{F0338D07-D984-485C-9826-1E8815321110}" srcId="{43DF028D-BECF-49B3-9415-A90566480200}" destId="{33D2FCDD-6730-4542-AA08-39C31CF8EE36}" srcOrd="2" destOrd="0" parTransId="{0C375D69-366E-41B9-9F22-D113282FB8C4}" sibTransId="{76BFAB46-5D4D-4429-8AB1-1618F2329A92}"/>
    <dgm:cxn modelId="{BE68C907-9089-4F3B-AC39-6ACBDF41AB8F}" type="presOf" srcId="{CACF4152-471D-4FCA-AB2F-CED89C2FEFC5}" destId="{68951135-B6DC-4C3F-BF78-EB4E51F59093}" srcOrd="0" destOrd="0" presId="urn:microsoft.com/office/officeart/2016/7/layout/BasicLinearProcessNumbered"/>
    <dgm:cxn modelId="{CD664E1E-508D-4D6A-B560-FA22C5AD8073}" type="presOf" srcId="{33D2FCDD-6730-4542-AA08-39C31CF8EE36}" destId="{7EB1B244-72BC-42A0-80F3-583390B60F59}" srcOrd="0" destOrd="0" presId="urn:microsoft.com/office/officeart/2016/7/layout/BasicLinearProcessNumbered"/>
    <dgm:cxn modelId="{D1EC1C27-BEF3-458B-B2AD-91C8489E1B05}" type="presOf" srcId="{87441BFD-9849-4228-84D5-03710532D534}" destId="{137BA34B-582D-4968-AF17-BC14837238F5}" srcOrd="0" destOrd="0" presId="urn:microsoft.com/office/officeart/2016/7/layout/BasicLinearProcessNumbered"/>
    <dgm:cxn modelId="{8484172B-2C33-43E5-9321-7110BBF4C85B}" type="presOf" srcId="{33D2FCDD-6730-4542-AA08-39C31CF8EE36}" destId="{B6145A62-EB95-4EFF-B816-22165C454D21}" srcOrd="1" destOrd="0" presId="urn:microsoft.com/office/officeart/2016/7/layout/BasicLinearProcessNumbered"/>
    <dgm:cxn modelId="{38E4B82F-3EBE-4A68-BD59-D249E3461B67}" srcId="{43DF028D-BECF-49B3-9415-A90566480200}" destId="{87441BFD-9849-4228-84D5-03710532D534}" srcOrd="0" destOrd="0" parTransId="{5FC48725-5774-4C8E-8BBF-FE8BB0476E2D}" sibTransId="{CACF4152-471D-4FCA-AB2F-CED89C2FEFC5}"/>
    <dgm:cxn modelId="{3C034341-2F3D-4FFB-9BA1-0A2825DDF643}" type="presOf" srcId="{39CC866D-1C4C-460D-AEAB-36E4DE3AC508}" destId="{75FDC97D-439B-4D2C-97FC-C333A31B0D9D}" srcOrd="0" destOrd="0" presId="urn:microsoft.com/office/officeart/2016/7/layout/BasicLinearProcessNumbered"/>
    <dgm:cxn modelId="{0359B966-E623-4AA9-A735-F6E130949391}" type="presOf" srcId="{AAD0E8C6-98DC-40B8-BB77-3CCF9635109A}" destId="{2044FC87-2A00-47A9-B2DE-46063F233008}" srcOrd="1" destOrd="0" presId="urn:microsoft.com/office/officeart/2016/7/layout/BasicLinearProcessNumbered"/>
    <dgm:cxn modelId="{7B2CA657-FE3E-4622-99E5-613B585145C0}" type="presOf" srcId="{AAD0E8C6-98DC-40B8-BB77-3CCF9635109A}" destId="{8AE5DE8A-D1D8-4601-A05C-2448B20709F2}" srcOrd="0" destOrd="0" presId="urn:microsoft.com/office/officeart/2016/7/layout/BasicLinearProcessNumbered"/>
    <dgm:cxn modelId="{50DC2F89-0D16-4FEC-B313-8A36FEB39F2D}" type="presOf" srcId="{87441BFD-9849-4228-84D5-03710532D534}" destId="{59DE815B-71F1-4F27-90F2-7A617AF6D023}" srcOrd="1" destOrd="0" presId="urn:microsoft.com/office/officeart/2016/7/layout/BasicLinearProcessNumbered"/>
    <dgm:cxn modelId="{F49209B5-A035-4CD4-A046-5AD448CA2483}" type="presOf" srcId="{76BFAB46-5D4D-4429-8AB1-1618F2329A92}" destId="{28CEF62A-FB36-4C8A-B930-AF7FC79B0D43}" srcOrd="0" destOrd="0" presId="urn:microsoft.com/office/officeart/2016/7/layout/BasicLinearProcessNumbered"/>
    <dgm:cxn modelId="{CF44CCD2-B2F5-442B-BC3C-8B73845C086C}" type="presOf" srcId="{43DF028D-BECF-49B3-9415-A90566480200}" destId="{71C01261-A2C1-483B-A198-D09BC8993FB0}" srcOrd="0" destOrd="0" presId="urn:microsoft.com/office/officeart/2016/7/layout/BasicLinearProcessNumbered"/>
    <dgm:cxn modelId="{F3DCAFF0-368C-480D-9E26-0A7A7ADF17F4}" srcId="{43DF028D-BECF-49B3-9415-A90566480200}" destId="{AAD0E8C6-98DC-40B8-BB77-3CCF9635109A}" srcOrd="1" destOrd="0" parTransId="{4D85DD5C-D59E-488C-9346-4E7ED2374B0D}" sibTransId="{39CC866D-1C4C-460D-AEAB-36E4DE3AC508}"/>
    <dgm:cxn modelId="{659998E0-D3C9-4A52-95CE-618775FC980B}" type="presParOf" srcId="{71C01261-A2C1-483B-A198-D09BC8993FB0}" destId="{55312085-2D0F-4CE7-A0FF-E7ED8EF01BC3}" srcOrd="0" destOrd="0" presId="urn:microsoft.com/office/officeart/2016/7/layout/BasicLinearProcessNumbered"/>
    <dgm:cxn modelId="{C417AD23-34DB-4E74-9D19-9F020AFAB7F8}" type="presParOf" srcId="{55312085-2D0F-4CE7-A0FF-E7ED8EF01BC3}" destId="{137BA34B-582D-4968-AF17-BC14837238F5}" srcOrd="0" destOrd="0" presId="urn:microsoft.com/office/officeart/2016/7/layout/BasicLinearProcessNumbered"/>
    <dgm:cxn modelId="{D01E8786-F9D1-466B-8204-DFFB7C6679F9}" type="presParOf" srcId="{55312085-2D0F-4CE7-A0FF-E7ED8EF01BC3}" destId="{68951135-B6DC-4C3F-BF78-EB4E51F59093}" srcOrd="1" destOrd="0" presId="urn:microsoft.com/office/officeart/2016/7/layout/BasicLinearProcessNumbered"/>
    <dgm:cxn modelId="{CFCEBBDC-6340-453C-B0A0-DF47EEB066C1}" type="presParOf" srcId="{55312085-2D0F-4CE7-A0FF-E7ED8EF01BC3}" destId="{145271E5-1CCE-4E52-BE0D-40341869AFAD}" srcOrd="2" destOrd="0" presId="urn:microsoft.com/office/officeart/2016/7/layout/BasicLinearProcessNumbered"/>
    <dgm:cxn modelId="{EE816C12-C42F-4D7E-97B2-32971F34BED2}" type="presParOf" srcId="{55312085-2D0F-4CE7-A0FF-E7ED8EF01BC3}" destId="{59DE815B-71F1-4F27-90F2-7A617AF6D023}" srcOrd="3" destOrd="0" presId="urn:microsoft.com/office/officeart/2016/7/layout/BasicLinearProcessNumbered"/>
    <dgm:cxn modelId="{BA9F6786-C0F4-4E52-82F2-836309D29BEB}" type="presParOf" srcId="{71C01261-A2C1-483B-A198-D09BC8993FB0}" destId="{BEFE9117-3367-419D-AB16-993CF64C72EF}" srcOrd="1" destOrd="0" presId="urn:microsoft.com/office/officeart/2016/7/layout/BasicLinearProcessNumbered"/>
    <dgm:cxn modelId="{63F7F924-B091-4CCB-BDF6-0A49B6D4462D}" type="presParOf" srcId="{71C01261-A2C1-483B-A198-D09BC8993FB0}" destId="{D7B2F9DD-F97A-4912-9D01-2162C4D27209}" srcOrd="2" destOrd="0" presId="urn:microsoft.com/office/officeart/2016/7/layout/BasicLinearProcessNumbered"/>
    <dgm:cxn modelId="{72979E0C-D73F-43A2-9C76-06BF66CC617E}" type="presParOf" srcId="{D7B2F9DD-F97A-4912-9D01-2162C4D27209}" destId="{8AE5DE8A-D1D8-4601-A05C-2448B20709F2}" srcOrd="0" destOrd="0" presId="urn:microsoft.com/office/officeart/2016/7/layout/BasicLinearProcessNumbered"/>
    <dgm:cxn modelId="{CFC5CA29-91E1-4ED8-96FC-A4CF0616A00D}" type="presParOf" srcId="{D7B2F9DD-F97A-4912-9D01-2162C4D27209}" destId="{75FDC97D-439B-4D2C-97FC-C333A31B0D9D}" srcOrd="1" destOrd="0" presId="urn:microsoft.com/office/officeart/2016/7/layout/BasicLinearProcessNumbered"/>
    <dgm:cxn modelId="{173C8474-1227-4F1B-B1F6-09E6EE6511AB}" type="presParOf" srcId="{D7B2F9DD-F97A-4912-9D01-2162C4D27209}" destId="{71D9D46E-6CEA-4412-B4C4-05C645393156}" srcOrd="2" destOrd="0" presId="urn:microsoft.com/office/officeart/2016/7/layout/BasicLinearProcessNumbered"/>
    <dgm:cxn modelId="{0B296968-FEB8-457A-9247-4C6D6F75BF36}" type="presParOf" srcId="{D7B2F9DD-F97A-4912-9D01-2162C4D27209}" destId="{2044FC87-2A00-47A9-B2DE-46063F233008}" srcOrd="3" destOrd="0" presId="urn:microsoft.com/office/officeart/2016/7/layout/BasicLinearProcessNumbered"/>
    <dgm:cxn modelId="{3F15109A-28D8-4696-851E-63A401320056}" type="presParOf" srcId="{71C01261-A2C1-483B-A198-D09BC8993FB0}" destId="{FC8F5AEC-F40C-4803-9182-306C88EB2146}" srcOrd="3" destOrd="0" presId="urn:microsoft.com/office/officeart/2016/7/layout/BasicLinearProcessNumbered"/>
    <dgm:cxn modelId="{2AD2B62F-66C5-41E1-BA32-07ED95044D65}" type="presParOf" srcId="{71C01261-A2C1-483B-A198-D09BC8993FB0}" destId="{3DBD514D-D7D0-44A6-9DF1-4EE4D26283C2}" srcOrd="4" destOrd="0" presId="urn:microsoft.com/office/officeart/2016/7/layout/BasicLinearProcessNumbered"/>
    <dgm:cxn modelId="{B85139B7-EF3A-4C0C-BF26-33DA536DFEFA}" type="presParOf" srcId="{3DBD514D-D7D0-44A6-9DF1-4EE4D26283C2}" destId="{7EB1B244-72BC-42A0-80F3-583390B60F59}" srcOrd="0" destOrd="0" presId="urn:microsoft.com/office/officeart/2016/7/layout/BasicLinearProcessNumbered"/>
    <dgm:cxn modelId="{CC018960-3F58-459D-9CC8-1AF9F4A6E8E5}" type="presParOf" srcId="{3DBD514D-D7D0-44A6-9DF1-4EE4D26283C2}" destId="{28CEF62A-FB36-4C8A-B930-AF7FC79B0D43}" srcOrd="1" destOrd="0" presId="urn:microsoft.com/office/officeart/2016/7/layout/BasicLinearProcessNumbered"/>
    <dgm:cxn modelId="{1AB4A205-3C2E-49E1-B81F-0486B3B77630}" type="presParOf" srcId="{3DBD514D-D7D0-44A6-9DF1-4EE4D26283C2}" destId="{8CB69063-337C-40D9-834A-C7392853690F}" srcOrd="2" destOrd="0" presId="urn:microsoft.com/office/officeart/2016/7/layout/BasicLinearProcessNumbered"/>
    <dgm:cxn modelId="{5D44551B-6B31-462D-A6DF-7F30C07936ED}" type="presParOf" srcId="{3DBD514D-D7D0-44A6-9DF1-4EE4D26283C2}" destId="{B6145A62-EB95-4EFF-B816-22165C454D21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3DF028D-BECF-49B3-9415-A90566480200}" type="doc">
      <dgm:prSet loTypeId="urn:microsoft.com/office/officeart/2016/7/layout/BasicLinearProcessNumbered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7441BFD-9849-4228-84D5-03710532D534}">
      <dgm:prSet/>
      <dgm:spPr/>
      <dgm:t>
        <a:bodyPr/>
        <a:lstStyle/>
        <a:p>
          <a:pPr algn="ctr"/>
          <a:r>
            <a:rPr lang="en-NZ" dirty="0">
              <a:latin typeface="Century Gothic" panose="020B0502020202020204" pitchFamily="34" charset="0"/>
            </a:rPr>
            <a:t>Further consultation (if appropriate).</a:t>
          </a:r>
          <a:endParaRPr lang="en-US" dirty="0">
            <a:latin typeface="Century Gothic" panose="020B0502020202020204" pitchFamily="34" charset="0"/>
          </a:endParaRPr>
        </a:p>
      </dgm:t>
    </dgm:pt>
    <dgm:pt modelId="{5FC48725-5774-4C8E-8BBF-FE8BB0476E2D}" type="parTrans" cxnId="{38E4B82F-3EBE-4A68-BD59-D249E3461B67}">
      <dgm:prSet/>
      <dgm:spPr/>
      <dgm:t>
        <a:bodyPr/>
        <a:lstStyle/>
        <a:p>
          <a:endParaRPr lang="en-US"/>
        </a:p>
      </dgm:t>
    </dgm:pt>
    <dgm:pt modelId="{CACF4152-471D-4FCA-AB2F-CED89C2FEFC5}" type="sibTrans" cxnId="{38E4B82F-3EBE-4A68-BD59-D249E3461B67}">
      <dgm:prSet phldrT="1" phldr="0"/>
      <dgm:spPr/>
      <dgm:t>
        <a:bodyPr/>
        <a:lstStyle/>
        <a:p>
          <a:r>
            <a:rPr lang="en-US"/>
            <a:t>1</a:t>
          </a:r>
          <a:endParaRPr lang="en-US" dirty="0"/>
        </a:p>
      </dgm:t>
    </dgm:pt>
    <dgm:pt modelId="{AAD0E8C6-98DC-40B8-BB77-3CCF9635109A}">
      <dgm:prSet/>
      <dgm:spPr/>
      <dgm:t>
        <a:bodyPr/>
        <a:lstStyle/>
        <a:p>
          <a:pPr algn="ctr"/>
          <a:r>
            <a:rPr lang="en-NZ" dirty="0">
              <a:latin typeface="Century Gothic" panose="020B0502020202020204" pitchFamily="34" charset="0"/>
            </a:rPr>
            <a:t>Announce decision to proceed with restructure.</a:t>
          </a:r>
          <a:endParaRPr lang="en-US" dirty="0">
            <a:latin typeface="Century Gothic" panose="020B0502020202020204" pitchFamily="34" charset="0"/>
          </a:endParaRPr>
        </a:p>
      </dgm:t>
    </dgm:pt>
    <dgm:pt modelId="{4D85DD5C-D59E-488C-9346-4E7ED2374B0D}" type="parTrans" cxnId="{F3DCAFF0-368C-480D-9E26-0A7A7ADF17F4}">
      <dgm:prSet/>
      <dgm:spPr/>
      <dgm:t>
        <a:bodyPr/>
        <a:lstStyle/>
        <a:p>
          <a:endParaRPr lang="en-US"/>
        </a:p>
      </dgm:t>
    </dgm:pt>
    <dgm:pt modelId="{39CC866D-1C4C-460D-AEAB-36E4DE3AC508}" type="sibTrans" cxnId="{F3DCAFF0-368C-480D-9E26-0A7A7ADF17F4}">
      <dgm:prSet phldrT="2" phldr="0"/>
      <dgm:spPr/>
      <dgm:t>
        <a:bodyPr/>
        <a:lstStyle/>
        <a:p>
          <a:r>
            <a:rPr lang="en-US"/>
            <a:t>2</a:t>
          </a:r>
          <a:endParaRPr lang="en-US" dirty="0"/>
        </a:p>
      </dgm:t>
    </dgm:pt>
    <dgm:pt modelId="{33D2FCDD-6730-4542-AA08-39C31CF8EE36}">
      <dgm:prSet/>
      <dgm:spPr/>
      <dgm:t>
        <a:bodyPr/>
        <a:lstStyle/>
        <a:p>
          <a:pPr algn="ctr"/>
          <a:r>
            <a:rPr lang="en-NZ" dirty="0">
              <a:latin typeface="Century Gothic" panose="020B0502020202020204" pitchFamily="34" charset="0"/>
            </a:rPr>
            <a:t>Invite further feedback regarding redeployment opportunities.</a:t>
          </a:r>
          <a:endParaRPr lang="en-US" dirty="0">
            <a:latin typeface="Century Gothic" panose="020B0502020202020204" pitchFamily="34" charset="0"/>
          </a:endParaRPr>
        </a:p>
      </dgm:t>
    </dgm:pt>
    <dgm:pt modelId="{0C375D69-366E-41B9-9F22-D113282FB8C4}" type="parTrans" cxnId="{F0338D07-D984-485C-9826-1E8815321110}">
      <dgm:prSet/>
      <dgm:spPr/>
      <dgm:t>
        <a:bodyPr/>
        <a:lstStyle/>
        <a:p>
          <a:endParaRPr lang="en-US"/>
        </a:p>
      </dgm:t>
    </dgm:pt>
    <dgm:pt modelId="{76BFAB46-5D4D-4429-8AB1-1618F2329A92}" type="sibTrans" cxnId="{F0338D07-D984-485C-9826-1E8815321110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71C01261-A2C1-483B-A198-D09BC8993FB0}" type="pres">
      <dgm:prSet presAssocID="{43DF028D-BECF-49B3-9415-A90566480200}" presName="Name0" presStyleCnt="0">
        <dgm:presLayoutVars>
          <dgm:animLvl val="lvl"/>
          <dgm:resizeHandles val="exact"/>
        </dgm:presLayoutVars>
      </dgm:prSet>
      <dgm:spPr/>
    </dgm:pt>
    <dgm:pt modelId="{55312085-2D0F-4CE7-A0FF-E7ED8EF01BC3}" type="pres">
      <dgm:prSet presAssocID="{87441BFD-9849-4228-84D5-03710532D534}" presName="compositeNode" presStyleCnt="0">
        <dgm:presLayoutVars>
          <dgm:bulletEnabled val="1"/>
        </dgm:presLayoutVars>
      </dgm:prSet>
      <dgm:spPr/>
    </dgm:pt>
    <dgm:pt modelId="{137BA34B-582D-4968-AF17-BC14837238F5}" type="pres">
      <dgm:prSet presAssocID="{87441BFD-9849-4228-84D5-03710532D534}" presName="bgRect" presStyleLbl="bgAccFollowNode1" presStyleIdx="0" presStyleCnt="3"/>
      <dgm:spPr/>
    </dgm:pt>
    <dgm:pt modelId="{68951135-B6DC-4C3F-BF78-EB4E51F59093}" type="pres">
      <dgm:prSet presAssocID="{CACF4152-471D-4FCA-AB2F-CED89C2FEFC5}" presName="sibTransNodeCircle" presStyleLbl="alignNode1" presStyleIdx="0" presStyleCnt="6">
        <dgm:presLayoutVars>
          <dgm:chMax val="0"/>
          <dgm:bulletEnabled/>
        </dgm:presLayoutVars>
      </dgm:prSet>
      <dgm:spPr/>
    </dgm:pt>
    <dgm:pt modelId="{145271E5-1CCE-4E52-BE0D-40341869AFAD}" type="pres">
      <dgm:prSet presAssocID="{87441BFD-9849-4228-84D5-03710532D534}" presName="bottomLine" presStyleLbl="alignNode1" presStyleIdx="1" presStyleCnt="6">
        <dgm:presLayoutVars/>
      </dgm:prSet>
      <dgm:spPr/>
    </dgm:pt>
    <dgm:pt modelId="{59DE815B-71F1-4F27-90F2-7A617AF6D023}" type="pres">
      <dgm:prSet presAssocID="{87441BFD-9849-4228-84D5-03710532D534}" presName="nodeText" presStyleLbl="bgAccFollowNode1" presStyleIdx="0" presStyleCnt="3">
        <dgm:presLayoutVars>
          <dgm:bulletEnabled val="1"/>
        </dgm:presLayoutVars>
      </dgm:prSet>
      <dgm:spPr/>
    </dgm:pt>
    <dgm:pt modelId="{BEFE9117-3367-419D-AB16-993CF64C72EF}" type="pres">
      <dgm:prSet presAssocID="{CACF4152-471D-4FCA-AB2F-CED89C2FEFC5}" presName="sibTrans" presStyleCnt="0"/>
      <dgm:spPr/>
    </dgm:pt>
    <dgm:pt modelId="{D7B2F9DD-F97A-4912-9D01-2162C4D27209}" type="pres">
      <dgm:prSet presAssocID="{AAD0E8C6-98DC-40B8-BB77-3CCF9635109A}" presName="compositeNode" presStyleCnt="0">
        <dgm:presLayoutVars>
          <dgm:bulletEnabled val="1"/>
        </dgm:presLayoutVars>
      </dgm:prSet>
      <dgm:spPr/>
    </dgm:pt>
    <dgm:pt modelId="{8AE5DE8A-D1D8-4601-A05C-2448B20709F2}" type="pres">
      <dgm:prSet presAssocID="{AAD0E8C6-98DC-40B8-BB77-3CCF9635109A}" presName="bgRect" presStyleLbl="bgAccFollowNode1" presStyleIdx="1" presStyleCnt="3"/>
      <dgm:spPr/>
    </dgm:pt>
    <dgm:pt modelId="{75FDC97D-439B-4D2C-97FC-C333A31B0D9D}" type="pres">
      <dgm:prSet presAssocID="{39CC866D-1C4C-460D-AEAB-36E4DE3AC508}" presName="sibTransNodeCircle" presStyleLbl="alignNode1" presStyleIdx="2" presStyleCnt="6">
        <dgm:presLayoutVars>
          <dgm:chMax val="0"/>
          <dgm:bulletEnabled/>
        </dgm:presLayoutVars>
      </dgm:prSet>
      <dgm:spPr/>
    </dgm:pt>
    <dgm:pt modelId="{71D9D46E-6CEA-4412-B4C4-05C645393156}" type="pres">
      <dgm:prSet presAssocID="{AAD0E8C6-98DC-40B8-BB77-3CCF9635109A}" presName="bottomLine" presStyleLbl="alignNode1" presStyleIdx="3" presStyleCnt="6">
        <dgm:presLayoutVars/>
      </dgm:prSet>
      <dgm:spPr/>
    </dgm:pt>
    <dgm:pt modelId="{2044FC87-2A00-47A9-B2DE-46063F233008}" type="pres">
      <dgm:prSet presAssocID="{AAD0E8C6-98DC-40B8-BB77-3CCF9635109A}" presName="nodeText" presStyleLbl="bgAccFollowNode1" presStyleIdx="1" presStyleCnt="3">
        <dgm:presLayoutVars>
          <dgm:bulletEnabled val="1"/>
        </dgm:presLayoutVars>
      </dgm:prSet>
      <dgm:spPr/>
    </dgm:pt>
    <dgm:pt modelId="{FC8F5AEC-F40C-4803-9182-306C88EB2146}" type="pres">
      <dgm:prSet presAssocID="{39CC866D-1C4C-460D-AEAB-36E4DE3AC508}" presName="sibTrans" presStyleCnt="0"/>
      <dgm:spPr/>
    </dgm:pt>
    <dgm:pt modelId="{3DBD514D-D7D0-44A6-9DF1-4EE4D26283C2}" type="pres">
      <dgm:prSet presAssocID="{33D2FCDD-6730-4542-AA08-39C31CF8EE36}" presName="compositeNode" presStyleCnt="0">
        <dgm:presLayoutVars>
          <dgm:bulletEnabled val="1"/>
        </dgm:presLayoutVars>
      </dgm:prSet>
      <dgm:spPr/>
    </dgm:pt>
    <dgm:pt modelId="{7EB1B244-72BC-42A0-80F3-583390B60F59}" type="pres">
      <dgm:prSet presAssocID="{33D2FCDD-6730-4542-AA08-39C31CF8EE36}" presName="bgRect" presStyleLbl="bgAccFollowNode1" presStyleIdx="2" presStyleCnt="3"/>
      <dgm:spPr/>
    </dgm:pt>
    <dgm:pt modelId="{28CEF62A-FB36-4C8A-B930-AF7FC79B0D43}" type="pres">
      <dgm:prSet presAssocID="{76BFAB46-5D4D-4429-8AB1-1618F2329A92}" presName="sibTransNodeCircle" presStyleLbl="alignNode1" presStyleIdx="4" presStyleCnt="6">
        <dgm:presLayoutVars>
          <dgm:chMax val="0"/>
          <dgm:bulletEnabled/>
        </dgm:presLayoutVars>
      </dgm:prSet>
      <dgm:spPr/>
    </dgm:pt>
    <dgm:pt modelId="{8CB69063-337C-40D9-834A-C7392853690F}" type="pres">
      <dgm:prSet presAssocID="{33D2FCDD-6730-4542-AA08-39C31CF8EE36}" presName="bottomLine" presStyleLbl="alignNode1" presStyleIdx="5" presStyleCnt="6">
        <dgm:presLayoutVars/>
      </dgm:prSet>
      <dgm:spPr/>
    </dgm:pt>
    <dgm:pt modelId="{B6145A62-EB95-4EFF-B816-22165C454D21}" type="pres">
      <dgm:prSet presAssocID="{33D2FCDD-6730-4542-AA08-39C31CF8EE36}" presName="nodeText" presStyleLbl="bgAccFollowNode1" presStyleIdx="2" presStyleCnt="3">
        <dgm:presLayoutVars>
          <dgm:bulletEnabled val="1"/>
        </dgm:presLayoutVars>
      </dgm:prSet>
      <dgm:spPr/>
    </dgm:pt>
  </dgm:ptLst>
  <dgm:cxnLst>
    <dgm:cxn modelId="{F0338D07-D984-485C-9826-1E8815321110}" srcId="{43DF028D-BECF-49B3-9415-A90566480200}" destId="{33D2FCDD-6730-4542-AA08-39C31CF8EE36}" srcOrd="2" destOrd="0" parTransId="{0C375D69-366E-41B9-9F22-D113282FB8C4}" sibTransId="{76BFAB46-5D4D-4429-8AB1-1618F2329A92}"/>
    <dgm:cxn modelId="{BE68C907-9089-4F3B-AC39-6ACBDF41AB8F}" type="presOf" srcId="{CACF4152-471D-4FCA-AB2F-CED89C2FEFC5}" destId="{68951135-B6DC-4C3F-BF78-EB4E51F59093}" srcOrd="0" destOrd="0" presId="urn:microsoft.com/office/officeart/2016/7/layout/BasicLinearProcessNumbered"/>
    <dgm:cxn modelId="{CD664E1E-508D-4D6A-B560-FA22C5AD8073}" type="presOf" srcId="{33D2FCDD-6730-4542-AA08-39C31CF8EE36}" destId="{7EB1B244-72BC-42A0-80F3-583390B60F59}" srcOrd="0" destOrd="0" presId="urn:microsoft.com/office/officeart/2016/7/layout/BasicLinearProcessNumbered"/>
    <dgm:cxn modelId="{D1EC1C27-BEF3-458B-B2AD-91C8489E1B05}" type="presOf" srcId="{87441BFD-9849-4228-84D5-03710532D534}" destId="{137BA34B-582D-4968-AF17-BC14837238F5}" srcOrd="0" destOrd="0" presId="urn:microsoft.com/office/officeart/2016/7/layout/BasicLinearProcessNumbered"/>
    <dgm:cxn modelId="{8484172B-2C33-43E5-9321-7110BBF4C85B}" type="presOf" srcId="{33D2FCDD-6730-4542-AA08-39C31CF8EE36}" destId="{B6145A62-EB95-4EFF-B816-22165C454D21}" srcOrd="1" destOrd="0" presId="urn:microsoft.com/office/officeart/2016/7/layout/BasicLinearProcessNumbered"/>
    <dgm:cxn modelId="{38E4B82F-3EBE-4A68-BD59-D249E3461B67}" srcId="{43DF028D-BECF-49B3-9415-A90566480200}" destId="{87441BFD-9849-4228-84D5-03710532D534}" srcOrd="0" destOrd="0" parTransId="{5FC48725-5774-4C8E-8BBF-FE8BB0476E2D}" sibTransId="{CACF4152-471D-4FCA-AB2F-CED89C2FEFC5}"/>
    <dgm:cxn modelId="{3C034341-2F3D-4FFB-9BA1-0A2825DDF643}" type="presOf" srcId="{39CC866D-1C4C-460D-AEAB-36E4DE3AC508}" destId="{75FDC97D-439B-4D2C-97FC-C333A31B0D9D}" srcOrd="0" destOrd="0" presId="urn:microsoft.com/office/officeart/2016/7/layout/BasicLinearProcessNumbered"/>
    <dgm:cxn modelId="{0359B966-E623-4AA9-A735-F6E130949391}" type="presOf" srcId="{AAD0E8C6-98DC-40B8-BB77-3CCF9635109A}" destId="{2044FC87-2A00-47A9-B2DE-46063F233008}" srcOrd="1" destOrd="0" presId="urn:microsoft.com/office/officeart/2016/7/layout/BasicLinearProcessNumbered"/>
    <dgm:cxn modelId="{7B2CA657-FE3E-4622-99E5-613B585145C0}" type="presOf" srcId="{AAD0E8C6-98DC-40B8-BB77-3CCF9635109A}" destId="{8AE5DE8A-D1D8-4601-A05C-2448B20709F2}" srcOrd="0" destOrd="0" presId="urn:microsoft.com/office/officeart/2016/7/layout/BasicLinearProcessNumbered"/>
    <dgm:cxn modelId="{50DC2F89-0D16-4FEC-B313-8A36FEB39F2D}" type="presOf" srcId="{87441BFD-9849-4228-84D5-03710532D534}" destId="{59DE815B-71F1-4F27-90F2-7A617AF6D023}" srcOrd="1" destOrd="0" presId="urn:microsoft.com/office/officeart/2016/7/layout/BasicLinearProcessNumbered"/>
    <dgm:cxn modelId="{F49209B5-A035-4CD4-A046-5AD448CA2483}" type="presOf" srcId="{76BFAB46-5D4D-4429-8AB1-1618F2329A92}" destId="{28CEF62A-FB36-4C8A-B930-AF7FC79B0D43}" srcOrd="0" destOrd="0" presId="urn:microsoft.com/office/officeart/2016/7/layout/BasicLinearProcessNumbered"/>
    <dgm:cxn modelId="{CF44CCD2-B2F5-442B-BC3C-8B73845C086C}" type="presOf" srcId="{43DF028D-BECF-49B3-9415-A90566480200}" destId="{71C01261-A2C1-483B-A198-D09BC8993FB0}" srcOrd="0" destOrd="0" presId="urn:microsoft.com/office/officeart/2016/7/layout/BasicLinearProcessNumbered"/>
    <dgm:cxn modelId="{F3DCAFF0-368C-480D-9E26-0A7A7ADF17F4}" srcId="{43DF028D-BECF-49B3-9415-A90566480200}" destId="{AAD0E8C6-98DC-40B8-BB77-3CCF9635109A}" srcOrd="1" destOrd="0" parTransId="{4D85DD5C-D59E-488C-9346-4E7ED2374B0D}" sibTransId="{39CC866D-1C4C-460D-AEAB-36E4DE3AC508}"/>
    <dgm:cxn modelId="{659998E0-D3C9-4A52-95CE-618775FC980B}" type="presParOf" srcId="{71C01261-A2C1-483B-A198-D09BC8993FB0}" destId="{55312085-2D0F-4CE7-A0FF-E7ED8EF01BC3}" srcOrd="0" destOrd="0" presId="urn:microsoft.com/office/officeart/2016/7/layout/BasicLinearProcessNumbered"/>
    <dgm:cxn modelId="{C417AD23-34DB-4E74-9D19-9F020AFAB7F8}" type="presParOf" srcId="{55312085-2D0F-4CE7-A0FF-E7ED8EF01BC3}" destId="{137BA34B-582D-4968-AF17-BC14837238F5}" srcOrd="0" destOrd="0" presId="urn:microsoft.com/office/officeart/2016/7/layout/BasicLinearProcessNumbered"/>
    <dgm:cxn modelId="{D01E8786-F9D1-466B-8204-DFFB7C6679F9}" type="presParOf" srcId="{55312085-2D0F-4CE7-A0FF-E7ED8EF01BC3}" destId="{68951135-B6DC-4C3F-BF78-EB4E51F59093}" srcOrd="1" destOrd="0" presId="urn:microsoft.com/office/officeart/2016/7/layout/BasicLinearProcessNumbered"/>
    <dgm:cxn modelId="{CFCEBBDC-6340-453C-B0A0-DF47EEB066C1}" type="presParOf" srcId="{55312085-2D0F-4CE7-A0FF-E7ED8EF01BC3}" destId="{145271E5-1CCE-4E52-BE0D-40341869AFAD}" srcOrd="2" destOrd="0" presId="urn:microsoft.com/office/officeart/2016/7/layout/BasicLinearProcessNumbered"/>
    <dgm:cxn modelId="{EE816C12-C42F-4D7E-97B2-32971F34BED2}" type="presParOf" srcId="{55312085-2D0F-4CE7-A0FF-E7ED8EF01BC3}" destId="{59DE815B-71F1-4F27-90F2-7A617AF6D023}" srcOrd="3" destOrd="0" presId="urn:microsoft.com/office/officeart/2016/7/layout/BasicLinearProcessNumbered"/>
    <dgm:cxn modelId="{BA9F6786-C0F4-4E52-82F2-836309D29BEB}" type="presParOf" srcId="{71C01261-A2C1-483B-A198-D09BC8993FB0}" destId="{BEFE9117-3367-419D-AB16-993CF64C72EF}" srcOrd="1" destOrd="0" presId="urn:microsoft.com/office/officeart/2016/7/layout/BasicLinearProcessNumbered"/>
    <dgm:cxn modelId="{63F7F924-B091-4CCB-BDF6-0A49B6D4462D}" type="presParOf" srcId="{71C01261-A2C1-483B-A198-D09BC8993FB0}" destId="{D7B2F9DD-F97A-4912-9D01-2162C4D27209}" srcOrd="2" destOrd="0" presId="urn:microsoft.com/office/officeart/2016/7/layout/BasicLinearProcessNumbered"/>
    <dgm:cxn modelId="{72979E0C-D73F-43A2-9C76-06BF66CC617E}" type="presParOf" srcId="{D7B2F9DD-F97A-4912-9D01-2162C4D27209}" destId="{8AE5DE8A-D1D8-4601-A05C-2448B20709F2}" srcOrd="0" destOrd="0" presId="urn:microsoft.com/office/officeart/2016/7/layout/BasicLinearProcessNumbered"/>
    <dgm:cxn modelId="{CFC5CA29-91E1-4ED8-96FC-A4CF0616A00D}" type="presParOf" srcId="{D7B2F9DD-F97A-4912-9D01-2162C4D27209}" destId="{75FDC97D-439B-4D2C-97FC-C333A31B0D9D}" srcOrd="1" destOrd="0" presId="urn:microsoft.com/office/officeart/2016/7/layout/BasicLinearProcessNumbered"/>
    <dgm:cxn modelId="{173C8474-1227-4F1B-B1F6-09E6EE6511AB}" type="presParOf" srcId="{D7B2F9DD-F97A-4912-9D01-2162C4D27209}" destId="{71D9D46E-6CEA-4412-B4C4-05C645393156}" srcOrd="2" destOrd="0" presId="urn:microsoft.com/office/officeart/2016/7/layout/BasicLinearProcessNumbered"/>
    <dgm:cxn modelId="{0B296968-FEB8-457A-9247-4C6D6F75BF36}" type="presParOf" srcId="{D7B2F9DD-F97A-4912-9D01-2162C4D27209}" destId="{2044FC87-2A00-47A9-B2DE-46063F233008}" srcOrd="3" destOrd="0" presId="urn:microsoft.com/office/officeart/2016/7/layout/BasicLinearProcessNumbered"/>
    <dgm:cxn modelId="{3F15109A-28D8-4696-851E-63A401320056}" type="presParOf" srcId="{71C01261-A2C1-483B-A198-D09BC8993FB0}" destId="{FC8F5AEC-F40C-4803-9182-306C88EB2146}" srcOrd="3" destOrd="0" presId="urn:microsoft.com/office/officeart/2016/7/layout/BasicLinearProcessNumbered"/>
    <dgm:cxn modelId="{2AD2B62F-66C5-41E1-BA32-07ED95044D65}" type="presParOf" srcId="{71C01261-A2C1-483B-A198-D09BC8993FB0}" destId="{3DBD514D-D7D0-44A6-9DF1-4EE4D26283C2}" srcOrd="4" destOrd="0" presId="urn:microsoft.com/office/officeart/2016/7/layout/BasicLinearProcessNumbered"/>
    <dgm:cxn modelId="{B85139B7-EF3A-4C0C-BF26-33DA536DFEFA}" type="presParOf" srcId="{3DBD514D-D7D0-44A6-9DF1-4EE4D26283C2}" destId="{7EB1B244-72BC-42A0-80F3-583390B60F59}" srcOrd="0" destOrd="0" presId="urn:microsoft.com/office/officeart/2016/7/layout/BasicLinearProcessNumbered"/>
    <dgm:cxn modelId="{CC018960-3F58-459D-9CC8-1AF9F4A6E8E5}" type="presParOf" srcId="{3DBD514D-D7D0-44A6-9DF1-4EE4D26283C2}" destId="{28CEF62A-FB36-4C8A-B930-AF7FC79B0D43}" srcOrd="1" destOrd="0" presId="urn:microsoft.com/office/officeart/2016/7/layout/BasicLinearProcessNumbered"/>
    <dgm:cxn modelId="{1AB4A205-3C2E-49E1-B81F-0486B3B77630}" type="presParOf" srcId="{3DBD514D-D7D0-44A6-9DF1-4EE4D26283C2}" destId="{8CB69063-337C-40D9-834A-C7392853690F}" srcOrd="2" destOrd="0" presId="urn:microsoft.com/office/officeart/2016/7/layout/BasicLinearProcessNumbered"/>
    <dgm:cxn modelId="{5D44551B-6B31-462D-A6DF-7F30C07936ED}" type="presParOf" srcId="{3DBD514D-D7D0-44A6-9DF1-4EE4D26283C2}" destId="{B6145A62-EB95-4EFF-B816-22165C454D21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3DF028D-BECF-49B3-9415-A90566480200}" type="doc">
      <dgm:prSet loTypeId="urn:microsoft.com/office/officeart/2016/7/layout/BasicLinearProcessNumbered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7441BFD-9849-4228-84D5-03710532D534}">
      <dgm:prSet/>
      <dgm:spPr/>
      <dgm:t>
        <a:bodyPr/>
        <a:lstStyle/>
        <a:p>
          <a:pPr algn="ctr"/>
          <a:r>
            <a:rPr lang="en-NZ" dirty="0">
              <a:latin typeface="Century Gothic" panose="020B0502020202020204" pitchFamily="34" charset="0"/>
            </a:rPr>
            <a:t>Consider feedback regarding redeployment.</a:t>
          </a:r>
          <a:endParaRPr lang="en-US" dirty="0">
            <a:latin typeface="Century Gothic" panose="020B0502020202020204" pitchFamily="34" charset="0"/>
          </a:endParaRPr>
        </a:p>
      </dgm:t>
    </dgm:pt>
    <dgm:pt modelId="{5FC48725-5774-4C8E-8BBF-FE8BB0476E2D}" type="parTrans" cxnId="{38E4B82F-3EBE-4A68-BD59-D249E3461B67}">
      <dgm:prSet/>
      <dgm:spPr/>
      <dgm:t>
        <a:bodyPr/>
        <a:lstStyle/>
        <a:p>
          <a:endParaRPr lang="en-US"/>
        </a:p>
      </dgm:t>
    </dgm:pt>
    <dgm:pt modelId="{CACF4152-471D-4FCA-AB2F-CED89C2FEFC5}" type="sibTrans" cxnId="{38E4B82F-3EBE-4A68-BD59-D249E3461B67}">
      <dgm:prSet phldrT="1" phldr="0"/>
      <dgm:spPr/>
      <dgm:t>
        <a:bodyPr/>
        <a:lstStyle/>
        <a:p>
          <a:r>
            <a:rPr lang="en-US"/>
            <a:t>1</a:t>
          </a:r>
          <a:endParaRPr lang="en-US" dirty="0"/>
        </a:p>
      </dgm:t>
    </dgm:pt>
    <dgm:pt modelId="{AAD0E8C6-98DC-40B8-BB77-3CCF9635109A}">
      <dgm:prSet/>
      <dgm:spPr/>
      <dgm:t>
        <a:bodyPr/>
        <a:lstStyle/>
        <a:p>
          <a:pPr algn="ctr"/>
          <a:r>
            <a:rPr lang="en-US" dirty="0">
              <a:latin typeface="Century Gothic" panose="020B0502020202020204" pitchFamily="34" charset="0"/>
            </a:rPr>
            <a:t>Apply objective selection criteria for any available roles.</a:t>
          </a:r>
        </a:p>
      </dgm:t>
    </dgm:pt>
    <dgm:pt modelId="{4D85DD5C-D59E-488C-9346-4E7ED2374B0D}" type="parTrans" cxnId="{F3DCAFF0-368C-480D-9E26-0A7A7ADF17F4}">
      <dgm:prSet/>
      <dgm:spPr/>
      <dgm:t>
        <a:bodyPr/>
        <a:lstStyle/>
        <a:p>
          <a:endParaRPr lang="en-US"/>
        </a:p>
      </dgm:t>
    </dgm:pt>
    <dgm:pt modelId="{39CC866D-1C4C-460D-AEAB-36E4DE3AC508}" type="sibTrans" cxnId="{F3DCAFF0-368C-480D-9E26-0A7A7ADF17F4}">
      <dgm:prSet phldrT="2" phldr="0"/>
      <dgm:spPr/>
      <dgm:t>
        <a:bodyPr/>
        <a:lstStyle/>
        <a:p>
          <a:r>
            <a:rPr lang="en-US"/>
            <a:t>2</a:t>
          </a:r>
          <a:endParaRPr lang="en-US" dirty="0"/>
        </a:p>
      </dgm:t>
    </dgm:pt>
    <dgm:pt modelId="{33D2FCDD-6730-4542-AA08-39C31CF8EE36}">
      <dgm:prSet/>
      <dgm:spPr/>
      <dgm:t>
        <a:bodyPr/>
        <a:lstStyle/>
        <a:p>
          <a:pPr algn="ctr"/>
          <a:r>
            <a:rPr lang="en-US" dirty="0">
              <a:latin typeface="Century Gothic" panose="020B0502020202020204" pitchFamily="34" charset="0"/>
            </a:rPr>
            <a:t>Final decision: redeployment or redundancy?</a:t>
          </a:r>
        </a:p>
      </dgm:t>
    </dgm:pt>
    <dgm:pt modelId="{0C375D69-366E-41B9-9F22-D113282FB8C4}" type="parTrans" cxnId="{F0338D07-D984-485C-9826-1E8815321110}">
      <dgm:prSet/>
      <dgm:spPr/>
      <dgm:t>
        <a:bodyPr/>
        <a:lstStyle/>
        <a:p>
          <a:endParaRPr lang="en-US"/>
        </a:p>
      </dgm:t>
    </dgm:pt>
    <dgm:pt modelId="{76BFAB46-5D4D-4429-8AB1-1618F2329A92}" type="sibTrans" cxnId="{F0338D07-D984-485C-9826-1E8815321110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71C01261-A2C1-483B-A198-D09BC8993FB0}" type="pres">
      <dgm:prSet presAssocID="{43DF028D-BECF-49B3-9415-A90566480200}" presName="Name0" presStyleCnt="0">
        <dgm:presLayoutVars>
          <dgm:animLvl val="lvl"/>
          <dgm:resizeHandles val="exact"/>
        </dgm:presLayoutVars>
      </dgm:prSet>
      <dgm:spPr/>
    </dgm:pt>
    <dgm:pt modelId="{55312085-2D0F-4CE7-A0FF-E7ED8EF01BC3}" type="pres">
      <dgm:prSet presAssocID="{87441BFD-9849-4228-84D5-03710532D534}" presName="compositeNode" presStyleCnt="0">
        <dgm:presLayoutVars>
          <dgm:bulletEnabled val="1"/>
        </dgm:presLayoutVars>
      </dgm:prSet>
      <dgm:spPr/>
    </dgm:pt>
    <dgm:pt modelId="{137BA34B-582D-4968-AF17-BC14837238F5}" type="pres">
      <dgm:prSet presAssocID="{87441BFD-9849-4228-84D5-03710532D534}" presName="bgRect" presStyleLbl="bgAccFollowNode1" presStyleIdx="0" presStyleCnt="3"/>
      <dgm:spPr/>
    </dgm:pt>
    <dgm:pt modelId="{68951135-B6DC-4C3F-BF78-EB4E51F59093}" type="pres">
      <dgm:prSet presAssocID="{CACF4152-471D-4FCA-AB2F-CED89C2FEFC5}" presName="sibTransNodeCircle" presStyleLbl="alignNode1" presStyleIdx="0" presStyleCnt="6">
        <dgm:presLayoutVars>
          <dgm:chMax val="0"/>
          <dgm:bulletEnabled/>
        </dgm:presLayoutVars>
      </dgm:prSet>
      <dgm:spPr/>
    </dgm:pt>
    <dgm:pt modelId="{145271E5-1CCE-4E52-BE0D-40341869AFAD}" type="pres">
      <dgm:prSet presAssocID="{87441BFD-9849-4228-84D5-03710532D534}" presName="bottomLine" presStyleLbl="alignNode1" presStyleIdx="1" presStyleCnt="6">
        <dgm:presLayoutVars/>
      </dgm:prSet>
      <dgm:spPr/>
    </dgm:pt>
    <dgm:pt modelId="{59DE815B-71F1-4F27-90F2-7A617AF6D023}" type="pres">
      <dgm:prSet presAssocID="{87441BFD-9849-4228-84D5-03710532D534}" presName="nodeText" presStyleLbl="bgAccFollowNode1" presStyleIdx="0" presStyleCnt="3">
        <dgm:presLayoutVars>
          <dgm:bulletEnabled val="1"/>
        </dgm:presLayoutVars>
      </dgm:prSet>
      <dgm:spPr/>
    </dgm:pt>
    <dgm:pt modelId="{BEFE9117-3367-419D-AB16-993CF64C72EF}" type="pres">
      <dgm:prSet presAssocID="{CACF4152-471D-4FCA-AB2F-CED89C2FEFC5}" presName="sibTrans" presStyleCnt="0"/>
      <dgm:spPr/>
    </dgm:pt>
    <dgm:pt modelId="{D7B2F9DD-F97A-4912-9D01-2162C4D27209}" type="pres">
      <dgm:prSet presAssocID="{AAD0E8C6-98DC-40B8-BB77-3CCF9635109A}" presName="compositeNode" presStyleCnt="0">
        <dgm:presLayoutVars>
          <dgm:bulletEnabled val="1"/>
        </dgm:presLayoutVars>
      </dgm:prSet>
      <dgm:spPr/>
    </dgm:pt>
    <dgm:pt modelId="{8AE5DE8A-D1D8-4601-A05C-2448B20709F2}" type="pres">
      <dgm:prSet presAssocID="{AAD0E8C6-98DC-40B8-BB77-3CCF9635109A}" presName="bgRect" presStyleLbl="bgAccFollowNode1" presStyleIdx="1" presStyleCnt="3"/>
      <dgm:spPr/>
    </dgm:pt>
    <dgm:pt modelId="{75FDC97D-439B-4D2C-97FC-C333A31B0D9D}" type="pres">
      <dgm:prSet presAssocID="{39CC866D-1C4C-460D-AEAB-36E4DE3AC508}" presName="sibTransNodeCircle" presStyleLbl="alignNode1" presStyleIdx="2" presStyleCnt="6">
        <dgm:presLayoutVars>
          <dgm:chMax val="0"/>
          <dgm:bulletEnabled/>
        </dgm:presLayoutVars>
      </dgm:prSet>
      <dgm:spPr/>
    </dgm:pt>
    <dgm:pt modelId="{71D9D46E-6CEA-4412-B4C4-05C645393156}" type="pres">
      <dgm:prSet presAssocID="{AAD0E8C6-98DC-40B8-BB77-3CCF9635109A}" presName="bottomLine" presStyleLbl="alignNode1" presStyleIdx="3" presStyleCnt="6">
        <dgm:presLayoutVars/>
      </dgm:prSet>
      <dgm:spPr/>
    </dgm:pt>
    <dgm:pt modelId="{2044FC87-2A00-47A9-B2DE-46063F233008}" type="pres">
      <dgm:prSet presAssocID="{AAD0E8C6-98DC-40B8-BB77-3CCF9635109A}" presName="nodeText" presStyleLbl="bgAccFollowNode1" presStyleIdx="1" presStyleCnt="3">
        <dgm:presLayoutVars>
          <dgm:bulletEnabled val="1"/>
        </dgm:presLayoutVars>
      </dgm:prSet>
      <dgm:spPr/>
    </dgm:pt>
    <dgm:pt modelId="{FC8F5AEC-F40C-4803-9182-306C88EB2146}" type="pres">
      <dgm:prSet presAssocID="{39CC866D-1C4C-460D-AEAB-36E4DE3AC508}" presName="sibTrans" presStyleCnt="0"/>
      <dgm:spPr/>
    </dgm:pt>
    <dgm:pt modelId="{3DBD514D-D7D0-44A6-9DF1-4EE4D26283C2}" type="pres">
      <dgm:prSet presAssocID="{33D2FCDD-6730-4542-AA08-39C31CF8EE36}" presName="compositeNode" presStyleCnt="0">
        <dgm:presLayoutVars>
          <dgm:bulletEnabled val="1"/>
        </dgm:presLayoutVars>
      </dgm:prSet>
      <dgm:spPr/>
    </dgm:pt>
    <dgm:pt modelId="{7EB1B244-72BC-42A0-80F3-583390B60F59}" type="pres">
      <dgm:prSet presAssocID="{33D2FCDD-6730-4542-AA08-39C31CF8EE36}" presName="bgRect" presStyleLbl="bgAccFollowNode1" presStyleIdx="2" presStyleCnt="3"/>
      <dgm:spPr/>
    </dgm:pt>
    <dgm:pt modelId="{28CEF62A-FB36-4C8A-B930-AF7FC79B0D43}" type="pres">
      <dgm:prSet presAssocID="{76BFAB46-5D4D-4429-8AB1-1618F2329A92}" presName="sibTransNodeCircle" presStyleLbl="alignNode1" presStyleIdx="4" presStyleCnt="6">
        <dgm:presLayoutVars>
          <dgm:chMax val="0"/>
          <dgm:bulletEnabled/>
        </dgm:presLayoutVars>
      </dgm:prSet>
      <dgm:spPr/>
    </dgm:pt>
    <dgm:pt modelId="{8CB69063-337C-40D9-834A-C7392853690F}" type="pres">
      <dgm:prSet presAssocID="{33D2FCDD-6730-4542-AA08-39C31CF8EE36}" presName="bottomLine" presStyleLbl="alignNode1" presStyleIdx="5" presStyleCnt="6">
        <dgm:presLayoutVars/>
      </dgm:prSet>
      <dgm:spPr/>
    </dgm:pt>
    <dgm:pt modelId="{B6145A62-EB95-4EFF-B816-22165C454D21}" type="pres">
      <dgm:prSet presAssocID="{33D2FCDD-6730-4542-AA08-39C31CF8EE36}" presName="nodeText" presStyleLbl="bgAccFollowNode1" presStyleIdx="2" presStyleCnt="3">
        <dgm:presLayoutVars>
          <dgm:bulletEnabled val="1"/>
        </dgm:presLayoutVars>
      </dgm:prSet>
      <dgm:spPr/>
    </dgm:pt>
  </dgm:ptLst>
  <dgm:cxnLst>
    <dgm:cxn modelId="{F0338D07-D984-485C-9826-1E8815321110}" srcId="{43DF028D-BECF-49B3-9415-A90566480200}" destId="{33D2FCDD-6730-4542-AA08-39C31CF8EE36}" srcOrd="2" destOrd="0" parTransId="{0C375D69-366E-41B9-9F22-D113282FB8C4}" sibTransId="{76BFAB46-5D4D-4429-8AB1-1618F2329A92}"/>
    <dgm:cxn modelId="{BE68C907-9089-4F3B-AC39-6ACBDF41AB8F}" type="presOf" srcId="{CACF4152-471D-4FCA-AB2F-CED89C2FEFC5}" destId="{68951135-B6DC-4C3F-BF78-EB4E51F59093}" srcOrd="0" destOrd="0" presId="urn:microsoft.com/office/officeart/2016/7/layout/BasicLinearProcessNumbered"/>
    <dgm:cxn modelId="{CD664E1E-508D-4D6A-B560-FA22C5AD8073}" type="presOf" srcId="{33D2FCDD-6730-4542-AA08-39C31CF8EE36}" destId="{7EB1B244-72BC-42A0-80F3-583390B60F59}" srcOrd="0" destOrd="0" presId="urn:microsoft.com/office/officeart/2016/7/layout/BasicLinearProcessNumbered"/>
    <dgm:cxn modelId="{D1EC1C27-BEF3-458B-B2AD-91C8489E1B05}" type="presOf" srcId="{87441BFD-9849-4228-84D5-03710532D534}" destId="{137BA34B-582D-4968-AF17-BC14837238F5}" srcOrd="0" destOrd="0" presId="urn:microsoft.com/office/officeart/2016/7/layout/BasicLinearProcessNumbered"/>
    <dgm:cxn modelId="{8484172B-2C33-43E5-9321-7110BBF4C85B}" type="presOf" srcId="{33D2FCDD-6730-4542-AA08-39C31CF8EE36}" destId="{B6145A62-EB95-4EFF-B816-22165C454D21}" srcOrd="1" destOrd="0" presId="urn:microsoft.com/office/officeart/2016/7/layout/BasicLinearProcessNumbered"/>
    <dgm:cxn modelId="{38E4B82F-3EBE-4A68-BD59-D249E3461B67}" srcId="{43DF028D-BECF-49B3-9415-A90566480200}" destId="{87441BFD-9849-4228-84D5-03710532D534}" srcOrd="0" destOrd="0" parTransId="{5FC48725-5774-4C8E-8BBF-FE8BB0476E2D}" sibTransId="{CACF4152-471D-4FCA-AB2F-CED89C2FEFC5}"/>
    <dgm:cxn modelId="{3C034341-2F3D-4FFB-9BA1-0A2825DDF643}" type="presOf" srcId="{39CC866D-1C4C-460D-AEAB-36E4DE3AC508}" destId="{75FDC97D-439B-4D2C-97FC-C333A31B0D9D}" srcOrd="0" destOrd="0" presId="urn:microsoft.com/office/officeart/2016/7/layout/BasicLinearProcessNumbered"/>
    <dgm:cxn modelId="{0359B966-E623-4AA9-A735-F6E130949391}" type="presOf" srcId="{AAD0E8C6-98DC-40B8-BB77-3CCF9635109A}" destId="{2044FC87-2A00-47A9-B2DE-46063F233008}" srcOrd="1" destOrd="0" presId="urn:microsoft.com/office/officeart/2016/7/layout/BasicLinearProcessNumbered"/>
    <dgm:cxn modelId="{7B2CA657-FE3E-4622-99E5-613B585145C0}" type="presOf" srcId="{AAD0E8C6-98DC-40B8-BB77-3CCF9635109A}" destId="{8AE5DE8A-D1D8-4601-A05C-2448B20709F2}" srcOrd="0" destOrd="0" presId="urn:microsoft.com/office/officeart/2016/7/layout/BasicLinearProcessNumbered"/>
    <dgm:cxn modelId="{50DC2F89-0D16-4FEC-B313-8A36FEB39F2D}" type="presOf" srcId="{87441BFD-9849-4228-84D5-03710532D534}" destId="{59DE815B-71F1-4F27-90F2-7A617AF6D023}" srcOrd="1" destOrd="0" presId="urn:microsoft.com/office/officeart/2016/7/layout/BasicLinearProcessNumbered"/>
    <dgm:cxn modelId="{F49209B5-A035-4CD4-A046-5AD448CA2483}" type="presOf" srcId="{76BFAB46-5D4D-4429-8AB1-1618F2329A92}" destId="{28CEF62A-FB36-4C8A-B930-AF7FC79B0D43}" srcOrd="0" destOrd="0" presId="urn:microsoft.com/office/officeart/2016/7/layout/BasicLinearProcessNumbered"/>
    <dgm:cxn modelId="{CF44CCD2-B2F5-442B-BC3C-8B73845C086C}" type="presOf" srcId="{43DF028D-BECF-49B3-9415-A90566480200}" destId="{71C01261-A2C1-483B-A198-D09BC8993FB0}" srcOrd="0" destOrd="0" presId="urn:microsoft.com/office/officeart/2016/7/layout/BasicLinearProcessNumbered"/>
    <dgm:cxn modelId="{F3DCAFF0-368C-480D-9E26-0A7A7ADF17F4}" srcId="{43DF028D-BECF-49B3-9415-A90566480200}" destId="{AAD0E8C6-98DC-40B8-BB77-3CCF9635109A}" srcOrd="1" destOrd="0" parTransId="{4D85DD5C-D59E-488C-9346-4E7ED2374B0D}" sibTransId="{39CC866D-1C4C-460D-AEAB-36E4DE3AC508}"/>
    <dgm:cxn modelId="{659998E0-D3C9-4A52-95CE-618775FC980B}" type="presParOf" srcId="{71C01261-A2C1-483B-A198-D09BC8993FB0}" destId="{55312085-2D0F-4CE7-A0FF-E7ED8EF01BC3}" srcOrd="0" destOrd="0" presId="urn:microsoft.com/office/officeart/2016/7/layout/BasicLinearProcessNumbered"/>
    <dgm:cxn modelId="{C417AD23-34DB-4E74-9D19-9F020AFAB7F8}" type="presParOf" srcId="{55312085-2D0F-4CE7-A0FF-E7ED8EF01BC3}" destId="{137BA34B-582D-4968-AF17-BC14837238F5}" srcOrd="0" destOrd="0" presId="urn:microsoft.com/office/officeart/2016/7/layout/BasicLinearProcessNumbered"/>
    <dgm:cxn modelId="{D01E8786-F9D1-466B-8204-DFFB7C6679F9}" type="presParOf" srcId="{55312085-2D0F-4CE7-A0FF-E7ED8EF01BC3}" destId="{68951135-B6DC-4C3F-BF78-EB4E51F59093}" srcOrd="1" destOrd="0" presId="urn:microsoft.com/office/officeart/2016/7/layout/BasicLinearProcessNumbered"/>
    <dgm:cxn modelId="{CFCEBBDC-6340-453C-B0A0-DF47EEB066C1}" type="presParOf" srcId="{55312085-2D0F-4CE7-A0FF-E7ED8EF01BC3}" destId="{145271E5-1CCE-4E52-BE0D-40341869AFAD}" srcOrd="2" destOrd="0" presId="urn:microsoft.com/office/officeart/2016/7/layout/BasicLinearProcessNumbered"/>
    <dgm:cxn modelId="{EE816C12-C42F-4D7E-97B2-32971F34BED2}" type="presParOf" srcId="{55312085-2D0F-4CE7-A0FF-E7ED8EF01BC3}" destId="{59DE815B-71F1-4F27-90F2-7A617AF6D023}" srcOrd="3" destOrd="0" presId="urn:microsoft.com/office/officeart/2016/7/layout/BasicLinearProcessNumbered"/>
    <dgm:cxn modelId="{BA9F6786-C0F4-4E52-82F2-836309D29BEB}" type="presParOf" srcId="{71C01261-A2C1-483B-A198-D09BC8993FB0}" destId="{BEFE9117-3367-419D-AB16-993CF64C72EF}" srcOrd="1" destOrd="0" presId="urn:microsoft.com/office/officeart/2016/7/layout/BasicLinearProcessNumbered"/>
    <dgm:cxn modelId="{63F7F924-B091-4CCB-BDF6-0A49B6D4462D}" type="presParOf" srcId="{71C01261-A2C1-483B-A198-D09BC8993FB0}" destId="{D7B2F9DD-F97A-4912-9D01-2162C4D27209}" srcOrd="2" destOrd="0" presId="urn:microsoft.com/office/officeart/2016/7/layout/BasicLinearProcessNumbered"/>
    <dgm:cxn modelId="{72979E0C-D73F-43A2-9C76-06BF66CC617E}" type="presParOf" srcId="{D7B2F9DD-F97A-4912-9D01-2162C4D27209}" destId="{8AE5DE8A-D1D8-4601-A05C-2448B20709F2}" srcOrd="0" destOrd="0" presId="urn:microsoft.com/office/officeart/2016/7/layout/BasicLinearProcessNumbered"/>
    <dgm:cxn modelId="{CFC5CA29-91E1-4ED8-96FC-A4CF0616A00D}" type="presParOf" srcId="{D7B2F9DD-F97A-4912-9D01-2162C4D27209}" destId="{75FDC97D-439B-4D2C-97FC-C333A31B0D9D}" srcOrd="1" destOrd="0" presId="urn:microsoft.com/office/officeart/2016/7/layout/BasicLinearProcessNumbered"/>
    <dgm:cxn modelId="{173C8474-1227-4F1B-B1F6-09E6EE6511AB}" type="presParOf" srcId="{D7B2F9DD-F97A-4912-9D01-2162C4D27209}" destId="{71D9D46E-6CEA-4412-B4C4-05C645393156}" srcOrd="2" destOrd="0" presId="urn:microsoft.com/office/officeart/2016/7/layout/BasicLinearProcessNumbered"/>
    <dgm:cxn modelId="{0B296968-FEB8-457A-9247-4C6D6F75BF36}" type="presParOf" srcId="{D7B2F9DD-F97A-4912-9D01-2162C4D27209}" destId="{2044FC87-2A00-47A9-B2DE-46063F233008}" srcOrd="3" destOrd="0" presId="urn:microsoft.com/office/officeart/2016/7/layout/BasicLinearProcessNumbered"/>
    <dgm:cxn modelId="{3F15109A-28D8-4696-851E-63A401320056}" type="presParOf" srcId="{71C01261-A2C1-483B-A198-D09BC8993FB0}" destId="{FC8F5AEC-F40C-4803-9182-306C88EB2146}" srcOrd="3" destOrd="0" presId="urn:microsoft.com/office/officeart/2016/7/layout/BasicLinearProcessNumbered"/>
    <dgm:cxn modelId="{2AD2B62F-66C5-41E1-BA32-07ED95044D65}" type="presParOf" srcId="{71C01261-A2C1-483B-A198-D09BC8993FB0}" destId="{3DBD514D-D7D0-44A6-9DF1-4EE4D26283C2}" srcOrd="4" destOrd="0" presId="urn:microsoft.com/office/officeart/2016/7/layout/BasicLinearProcessNumbered"/>
    <dgm:cxn modelId="{B85139B7-EF3A-4C0C-BF26-33DA536DFEFA}" type="presParOf" srcId="{3DBD514D-D7D0-44A6-9DF1-4EE4D26283C2}" destId="{7EB1B244-72BC-42A0-80F3-583390B60F59}" srcOrd="0" destOrd="0" presId="urn:microsoft.com/office/officeart/2016/7/layout/BasicLinearProcessNumbered"/>
    <dgm:cxn modelId="{CC018960-3F58-459D-9CC8-1AF9F4A6E8E5}" type="presParOf" srcId="{3DBD514D-D7D0-44A6-9DF1-4EE4D26283C2}" destId="{28CEF62A-FB36-4C8A-B930-AF7FC79B0D43}" srcOrd="1" destOrd="0" presId="urn:microsoft.com/office/officeart/2016/7/layout/BasicLinearProcessNumbered"/>
    <dgm:cxn modelId="{1AB4A205-3C2E-49E1-B81F-0486B3B77630}" type="presParOf" srcId="{3DBD514D-D7D0-44A6-9DF1-4EE4D26283C2}" destId="{8CB69063-337C-40D9-834A-C7392853690F}" srcOrd="2" destOrd="0" presId="urn:microsoft.com/office/officeart/2016/7/layout/BasicLinearProcessNumbered"/>
    <dgm:cxn modelId="{5D44551B-6B31-462D-A6DF-7F30C07936ED}" type="presParOf" srcId="{3DBD514D-D7D0-44A6-9DF1-4EE4D26283C2}" destId="{B6145A62-EB95-4EFF-B816-22165C454D21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CFD1DA8-80A0-4DF4-931B-D875BFD9119A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777C100-5542-464A-932E-17C0D56B761F}">
      <dgm:prSet/>
      <dgm:spPr>
        <a:solidFill>
          <a:srgbClr val="425066"/>
        </a:solidFill>
      </dgm:spPr>
      <dgm:t>
        <a:bodyPr/>
        <a:lstStyle/>
        <a:p>
          <a:r>
            <a:rPr lang="en-NZ" b="0" dirty="0">
              <a:latin typeface="Century Gothic" panose="020B0502020202020204" pitchFamily="34" charset="0"/>
            </a:rPr>
            <a:t>Notice/pay in lieu</a:t>
          </a:r>
          <a:endParaRPr lang="en-US" b="0" dirty="0">
            <a:latin typeface="Century Gothic" panose="020B0502020202020204" pitchFamily="34" charset="0"/>
          </a:endParaRPr>
        </a:p>
      </dgm:t>
    </dgm:pt>
    <dgm:pt modelId="{EEA7FF06-F1BC-46A2-9CF0-51E5D2C063C4}" type="parTrans" cxnId="{408520DD-A82B-4AF1-BC52-A89AE2EC6722}">
      <dgm:prSet/>
      <dgm:spPr/>
      <dgm:t>
        <a:bodyPr/>
        <a:lstStyle/>
        <a:p>
          <a:endParaRPr lang="en-US"/>
        </a:p>
      </dgm:t>
    </dgm:pt>
    <dgm:pt modelId="{0B427115-4A36-42B0-8BBD-D6511AC0C00F}" type="sibTrans" cxnId="{408520DD-A82B-4AF1-BC52-A89AE2EC6722}">
      <dgm:prSet/>
      <dgm:spPr>
        <a:ln>
          <a:solidFill>
            <a:srgbClr val="E6B10E"/>
          </a:solidFill>
        </a:ln>
      </dgm:spPr>
      <dgm:t>
        <a:bodyPr/>
        <a:lstStyle/>
        <a:p>
          <a:endParaRPr lang="en-US"/>
        </a:p>
      </dgm:t>
    </dgm:pt>
    <dgm:pt modelId="{5050F9A8-74DD-43D3-90A9-22B7B9682F72}">
      <dgm:prSet/>
      <dgm:spPr>
        <a:solidFill>
          <a:srgbClr val="425066"/>
        </a:solidFill>
      </dgm:spPr>
      <dgm:t>
        <a:bodyPr/>
        <a:lstStyle/>
        <a:p>
          <a:r>
            <a:rPr lang="en-NZ" b="0" dirty="0">
              <a:latin typeface="Century Gothic" panose="020B0502020202020204" pitchFamily="34" charset="0"/>
            </a:rPr>
            <a:t>Final pay</a:t>
          </a:r>
          <a:endParaRPr lang="en-US" b="0" dirty="0">
            <a:latin typeface="Century Gothic" panose="020B0502020202020204" pitchFamily="34" charset="0"/>
          </a:endParaRPr>
        </a:p>
      </dgm:t>
    </dgm:pt>
    <dgm:pt modelId="{1F48D219-9F1C-41D7-8048-ACA70F8E2F12}" type="parTrans" cxnId="{93E2304A-12A2-4198-82B1-89767A82FB8A}">
      <dgm:prSet/>
      <dgm:spPr/>
      <dgm:t>
        <a:bodyPr/>
        <a:lstStyle/>
        <a:p>
          <a:endParaRPr lang="en-US"/>
        </a:p>
      </dgm:t>
    </dgm:pt>
    <dgm:pt modelId="{77ECDCDE-06F2-455C-9ECD-F13885C9AFB5}" type="sibTrans" cxnId="{93E2304A-12A2-4198-82B1-89767A82FB8A}">
      <dgm:prSet/>
      <dgm:spPr>
        <a:ln>
          <a:solidFill>
            <a:srgbClr val="E6B10E"/>
          </a:solidFill>
        </a:ln>
      </dgm:spPr>
      <dgm:t>
        <a:bodyPr/>
        <a:lstStyle/>
        <a:p>
          <a:endParaRPr lang="en-US"/>
        </a:p>
      </dgm:t>
    </dgm:pt>
    <dgm:pt modelId="{EA157C23-CA51-415D-9C90-3D37C4E37EC2}">
      <dgm:prSet/>
      <dgm:spPr>
        <a:solidFill>
          <a:srgbClr val="425066"/>
        </a:solidFill>
      </dgm:spPr>
      <dgm:t>
        <a:bodyPr/>
        <a:lstStyle/>
        <a:p>
          <a:r>
            <a:rPr lang="en-US" b="0" dirty="0">
              <a:latin typeface="Century Gothic" panose="020B0502020202020204" pitchFamily="34" charset="0"/>
            </a:rPr>
            <a:t>Redundancy compensation</a:t>
          </a:r>
        </a:p>
      </dgm:t>
    </dgm:pt>
    <dgm:pt modelId="{1A5AA12A-EF35-4512-B598-B8E6CD05D4C6}" type="parTrans" cxnId="{AD389C72-BA1D-41EB-A141-9A22817E4055}">
      <dgm:prSet/>
      <dgm:spPr/>
      <dgm:t>
        <a:bodyPr/>
        <a:lstStyle/>
        <a:p>
          <a:endParaRPr lang="en-US"/>
        </a:p>
      </dgm:t>
    </dgm:pt>
    <dgm:pt modelId="{234DC334-DC76-41E7-B2CF-CD5000A06DF4}" type="sibTrans" cxnId="{AD389C72-BA1D-41EB-A141-9A22817E4055}">
      <dgm:prSet/>
      <dgm:spPr>
        <a:ln>
          <a:solidFill>
            <a:srgbClr val="E6B10E"/>
          </a:solidFill>
        </a:ln>
      </dgm:spPr>
      <dgm:t>
        <a:bodyPr/>
        <a:lstStyle/>
        <a:p>
          <a:endParaRPr lang="en-US"/>
        </a:p>
      </dgm:t>
    </dgm:pt>
    <dgm:pt modelId="{AC33285E-C3EC-47A3-986A-C3DEA259FBAD}">
      <dgm:prSet/>
      <dgm:spPr>
        <a:solidFill>
          <a:srgbClr val="425066"/>
        </a:solidFill>
      </dgm:spPr>
      <dgm:t>
        <a:bodyPr/>
        <a:lstStyle/>
        <a:p>
          <a:r>
            <a:rPr lang="en-NZ" b="0" dirty="0">
              <a:latin typeface="Century Gothic" panose="020B0502020202020204" pitchFamily="34" charset="0"/>
            </a:rPr>
            <a:t>Support</a:t>
          </a:r>
          <a:endParaRPr lang="en-US" b="0" dirty="0">
            <a:latin typeface="Century Gothic" panose="020B0502020202020204" pitchFamily="34" charset="0"/>
          </a:endParaRPr>
        </a:p>
      </dgm:t>
    </dgm:pt>
    <dgm:pt modelId="{F7ADCA98-C315-43A9-812B-475628CD9413}" type="parTrans" cxnId="{85CBD011-822C-4869-B0C7-B488BA6B1109}">
      <dgm:prSet/>
      <dgm:spPr/>
      <dgm:t>
        <a:bodyPr/>
        <a:lstStyle/>
        <a:p>
          <a:endParaRPr lang="en-US"/>
        </a:p>
      </dgm:t>
    </dgm:pt>
    <dgm:pt modelId="{E66A0D99-2382-42D3-8BD5-CFC411F43396}" type="sibTrans" cxnId="{85CBD011-822C-4869-B0C7-B488BA6B1109}">
      <dgm:prSet/>
      <dgm:spPr>
        <a:ln>
          <a:solidFill>
            <a:srgbClr val="E6B10E"/>
          </a:solidFill>
        </a:ln>
      </dgm:spPr>
      <dgm:t>
        <a:bodyPr/>
        <a:lstStyle/>
        <a:p>
          <a:endParaRPr lang="en-US"/>
        </a:p>
      </dgm:t>
    </dgm:pt>
    <dgm:pt modelId="{91A0A0FF-AF3C-4FD8-87C6-C1DA6DDAE244}">
      <dgm:prSet/>
      <dgm:spPr>
        <a:solidFill>
          <a:srgbClr val="425066"/>
        </a:solidFill>
      </dgm:spPr>
      <dgm:t>
        <a:bodyPr/>
        <a:lstStyle/>
        <a:p>
          <a:r>
            <a:rPr lang="en-NZ" b="0" dirty="0">
              <a:latin typeface="Century Gothic" panose="020B0502020202020204" pitchFamily="34" charset="0"/>
            </a:rPr>
            <a:t>Reference</a:t>
          </a:r>
          <a:endParaRPr lang="en-US" b="0" dirty="0"/>
        </a:p>
      </dgm:t>
    </dgm:pt>
    <dgm:pt modelId="{E95C670D-62EA-408B-B02E-02D5A435C12D}" type="parTrans" cxnId="{4BCCCFD7-1ACF-4E02-AF4C-9B20E3046C87}">
      <dgm:prSet/>
      <dgm:spPr/>
      <dgm:t>
        <a:bodyPr/>
        <a:lstStyle/>
        <a:p>
          <a:endParaRPr lang="en-US"/>
        </a:p>
      </dgm:t>
    </dgm:pt>
    <dgm:pt modelId="{9DD7C353-7871-432C-AB29-C8904147C22C}" type="sibTrans" cxnId="{4BCCCFD7-1ACF-4E02-AF4C-9B20E3046C87}">
      <dgm:prSet/>
      <dgm:spPr>
        <a:ln>
          <a:solidFill>
            <a:srgbClr val="E6B10E"/>
          </a:solidFill>
        </a:ln>
      </dgm:spPr>
      <dgm:t>
        <a:bodyPr/>
        <a:lstStyle/>
        <a:p>
          <a:endParaRPr lang="en-US"/>
        </a:p>
      </dgm:t>
    </dgm:pt>
    <dgm:pt modelId="{87771DF9-3423-454C-A46F-E262B7024A1F}">
      <dgm:prSet/>
      <dgm:spPr>
        <a:solidFill>
          <a:srgbClr val="425066"/>
        </a:solidFill>
      </dgm:spPr>
      <dgm:t>
        <a:bodyPr/>
        <a:lstStyle/>
        <a:p>
          <a:r>
            <a:rPr lang="en-NZ" b="0" dirty="0">
              <a:latin typeface="Century Gothic" panose="020B0502020202020204" pitchFamily="34" charset="0"/>
            </a:rPr>
            <a:t>Collaborative exit</a:t>
          </a:r>
          <a:r>
            <a:rPr lang="en-NZ" b="0" dirty="0"/>
            <a:t> </a:t>
          </a:r>
          <a:endParaRPr lang="en-US" b="0" dirty="0"/>
        </a:p>
      </dgm:t>
    </dgm:pt>
    <dgm:pt modelId="{31018E98-2A60-4F57-86E0-1AB3275B0002}" type="parTrans" cxnId="{D50953E5-C1E2-40E4-BDA8-507F6A32C061}">
      <dgm:prSet/>
      <dgm:spPr/>
      <dgm:t>
        <a:bodyPr/>
        <a:lstStyle/>
        <a:p>
          <a:endParaRPr lang="en-US"/>
        </a:p>
      </dgm:t>
    </dgm:pt>
    <dgm:pt modelId="{AE766EA7-C58D-4FB7-96A2-BFCD32D51677}" type="sibTrans" cxnId="{D50953E5-C1E2-40E4-BDA8-507F6A32C061}">
      <dgm:prSet/>
      <dgm:spPr/>
      <dgm:t>
        <a:bodyPr/>
        <a:lstStyle/>
        <a:p>
          <a:endParaRPr lang="en-US"/>
        </a:p>
      </dgm:t>
    </dgm:pt>
    <dgm:pt modelId="{0B7083C7-57E7-4B57-893C-1BA48877B3D5}" type="pres">
      <dgm:prSet presAssocID="{9CFD1DA8-80A0-4DF4-931B-D875BFD9119A}" presName="diagram" presStyleCnt="0">
        <dgm:presLayoutVars>
          <dgm:dir/>
          <dgm:resizeHandles val="exact"/>
        </dgm:presLayoutVars>
      </dgm:prSet>
      <dgm:spPr/>
    </dgm:pt>
    <dgm:pt modelId="{E6EB7982-2DD1-429B-ACC8-EC8507B0A500}" type="pres">
      <dgm:prSet presAssocID="{D777C100-5542-464A-932E-17C0D56B761F}" presName="node" presStyleLbl="node1" presStyleIdx="0" presStyleCnt="6">
        <dgm:presLayoutVars>
          <dgm:bulletEnabled val="1"/>
        </dgm:presLayoutVars>
      </dgm:prSet>
      <dgm:spPr/>
    </dgm:pt>
    <dgm:pt modelId="{63321583-79EC-45F3-A699-985DD0C46B8F}" type="pres">
      <dgm:prSet presAssocID="{0B427115-4A36-42B0-8BBD-D6511AC0C00F}" presName="sibTrans" presStyleCnt="0"/>
      <dgm:spPr/>
    </dgm:pt>
    <dgm:pt modelId="{BA1EBF16-ECD7-4570-A82F-DBA0C01F6AF6}" type="pres">
      <dgm:prSet presAssocID="{5050F9A8-74DD-43D3-90A9-22B7B9682F72}" presName="node" presStyleLbl="node1" presStyleIdx="1" presStyleCnt="6">
        <dgm:presLayoutVars>
          <dgm:bulletEnabled val="1"/>
        </dgm:presLayoutVars>
      </dgm:prSet>
      <dgm:spPr/>
    </dgm:pt>
    <dgm:pt modelId="{F4505F13-1DB8-4CB2-B3D2-8F74813FFB36}" type="pres">
      <dgm:prSet presAssocID="{77ECDCDE-06F2-455C-9ECD-F13885C9AFB5}" presName="sibTrans" presStyleCnt="0"/>
      <dgm:spPr/>
    </dgm:pt>
    <dgm:pt modelId="{5BA556BE-EB15-4D6E-A683-8D89D99825B0}" type="pres">
      <dgm:prSet presAssocID="{EA157C23-CA51-415D-9C90-3D37C4E37EC2}" presName="node" presStyleLbl="node1" presStyleIdx="2" presStyleCnt="6">
        <dgm:presLayoutVars>
          <dgm:bulletEnabled val="1"/>
        </dgm:presLayoutVars>
      </dgm:prSet>
      <dgm:spPr/>
    </dgm:pt>
    <dgm:pt modelId="{2E51FEA1-B6B7-400A-9140-B868B233E739}" type="pres">
      <dgm:prSet presAssocID="{234DC334-DC76-41E7-B2CF-CD5000A06DF4}" presName="sibTrans" presStyleCnt="0"/>
      <dgm:spPr/>
    </dgm:pt>
    <dgm:pt modelId="{17E5176D-DE25-4AFF-8D51-7CBEC9D2584C}" type="pres">
      <dgm:prSet presAssocID="{AC33285E-C3EC-47A3-986A-C3DEA259FBAD}" presName="node" presStyleLbl="node1" presStyleIdx="3" presStyleCnt="6">
        <dgm:presLayoutVars>
          <dgm:bulletEnabled val="1"/>
        </dgm:presLayoutVars>
      </dgm:prSet>
      <dgm:spPr/>
    </dgm:pt>
    <dgm:pt modelId="{4DD106B1-2D14-4F19-8E87-74AABD58DE1B}" type="pres">
      <dgm:prSet presAssocID="{E66A0D99-2382-42D3-8BD5-CFC411F43396}" presName="sibTrans" presStyleCnt="0"/>
      <dgm:spPr/>
    </dgm:pt>
    <dgm:pt modelId="{8C7C9739-40F0-4603-931E-2349FCB1C115}" type="pres">
      <dgm:prSet presAssocID="{91A0A0FF-AF3C-4FD8-87C6-C1DA6DDAE244}" presName="node" presStyleLbl="node1" presStyleIdx="4" presStyleCnt="6">
        <dgm:presLayoutVars>
          <dgm:bulletEnabled val="1"/>
        </dgm:presLayoutVars>
      </dgm:prSet>
      <dgm:spPr/>
    </dgm:pt>
    <dgm:pt modelId="{92834A69-40DA-4886-8557-734133A41CBF}" type="pres">
      <dgm:prSet presAssocID="{9DD7C353-7871-432C-AB29-C8904147C22C}" presName="sibTrans" presStyleCnt="0"/>
      <dgm:spPr/>
    </dgm:pt>
    <dgm:pt modelId="{441AC7AC-B3D0-4F7F-A368-30B01DE26321}" type="pres">
      <dgm:prSet presAssocID="{87771DF9-3423-454C-A46F-E262B7024A1F}" presName="node" presStyleLbl="node1" presStyleIdx="5" presStyleCnt="6">
        <dgm:presLayoutVars>
          <dgm:bulletEnabled val="1"/>
        </dgm:presLayoutVars>
      </dgm:prSet>
      <dgm:spPr/>
    </dgm:pt>
  </dgm:ptLst>
  <dgm:cxnLst>
    <dgm:cxn modelId="{E9DE4003-C852-4E9D-A4CA-4D66C3C849F2}" type="presOf" srcId="{9CFD1DA8-80A0-4DF4-931B-D875BFD9119A}" destId="{0B7083C7-57E7-4B57-893C-1BA48877B3D5}" srcOrd="0" destOrd="0" presId="urn:microsoft.com/office/officeart/2005/8/layout/default"/>
    <dgm:cxn modelId="{85CBD011-822C-4869-B0C7-B488BA6B1109}" srcId="{9CFD1DA8-80A0-4DF4-931B-D875BFD9119A}" destId="{AC33285E-C3EC-47A3-986A-C3DEA259FBAD}" srcOrd="3" destOrd="0" parTransId="{F7ADCA98-C315-43A9-812B-475628CD9413}" sibTransId="{E66A0D99-2382-42D3-8BD5-CFC411F43396}"/>
    <dgm:cxn modelId="{EC6BD225-162F-4C6B-9398-2044B6219A69}" type="presOf" srcId="{91A0A0FF-AF3C-4FD8-87C6-C1DA6DDAE244}" destId="{8C7C9739-40F0-4603-931E-2349FCB1C115}" srcOrd="0" destOrd="0" presId="urn:microsoft.com/office/officeart/2005/8/layout/default"/>
    <dgm:cxn modelId="{970B992C-6801-4FA5-ADC2-79D21A51EA70}" type="presOf" srcId="{AC33285E-C3EC-47A3-986A-C3DEA259FBAD}" destId="{17E5176D-DE25-4AFF-8D51-7CBEC9D2584C}" srcOrd="0" destOrd="0" presId="urn:microsoft.com/office/officeart/2005/8/layout/default"/>
    <dgm:cxn modelId="{93E2304A-12A2-4198-82B1-89767A82FB8A}" srcId="{9CFD1DA8-80A0-4DF4-931B-D875BFD9119A}" destId="{5050F9A8-74DD-43D3-90A9-22B7B9682F72}" srcOrd="1" destOrd="0" parTransId="{1F48D219-9F1C-41D7-8048-ACA70F8E2F12}" sibTransId="{77ECDCDE-06F2-455C-9ECD-F13885C9AFB5}"/>
    <dgm:cxn modelId="{3587254B-139E-4AC6-BCB0-51AD904F8022}" type="presOf" srcId="{EA157C23-CA51-415D-9C90-3D37C4E37EC2}" destId="{5BA556BE-EB15-4D6E-A683-8D89D99825B0}" srcOrd="0" destOrd="0" presId="urn:microsoft.com/office/officeart/2005/8/layout/default"/>
    <dgm:cxn modelId="{AD389C72-BA1D-41EB-A141-9A22817E4055}" srcId="{9CFD1DA8-80A0-4DF4-931B-D875BFD9119A}" destId="{EA157C23-CA51-415D-9C90-3D37C4E37EC2}" srcOrd="2" destOrd="0" parTransId="{1A5AA12A-EF35-4512-B598-B8E6CD05D4C6}" sibTransId="{234DC334-DC76-41E7-B2CF-CD5000A06DF4}"/>
    <dgm:cxn modelId="{2576119B-AC0A-43CA-B3C7-37B364EC2190}" type="presOf" srcId="{D777C100-5542-464A-932E-17C0D56B761F}" destId="{E6EB7982-2DD1-429B-ACC8-EC8507B0A500}" srcOrd="0" destOrd="0" presId="urn:microsoft.com/office/officeart/2005/8/layout/default"/>
    <dgm:cxn modelId="{4C16D2B8-543C-4C97-8435-E89023A8C51E}" type="presOf" srcId="{5050F9A8-74DD-43D3-90A9-22B7B9682F72}" destId="{BA1EBF16-ECD7-4570-A82F-DBA0C01F6AF6}" srcOrd="0" destOrd="0" presId="urn:microsoft.com/office/officeart/2005/8/layout/default"/>
    <dgm:cxn modelId="{4BCCCFD7-1ACF-4E02-AF4C-9B20E3046C87}" srcId="{9CFD1DA8-80A0-4DF4-931B-D875BFD9119A}" destId="{91A0A0FF-AF3C-4FD8-87C6-C1DA6DDAE244}" srcOrd="4" destOrd="0" parTransId="{E95C670D-62EA-408B-B02E-02D5A435C12D}" sibTransId="{9DD7C353-7871-432C-AB29-C8904147C22C}"/>
    <dgm:cxn modelId="{3AF221D9-B5EB-461B-A931-DE1EAAC84129}" type="presOf" srcId="{87771DF9-3423-454C-A46F-E262B7024A1F}" destId="{441AC7AC-B3D0-4F7F-A368-30B01DE26321}" srcOrd="0" destOrd="0" presId="urn:microsoft.com/office/officeart/2005/8/layout/default"/>
    <dgm:cxn modelId="{408520DD-A82B-4AF1-BC52-A89AE2EC6722}" srcId="{9CFD1DA8-80A0-4DF4-931B-D875BFD9119A}" destId="{D777C100-5542-464A-932E-17C0D56B761F}" srcOrd="0" destOrd="0" parTransId="{EEA7FF06-F1BC-46A2-9CF0-51E5D2C063C4}" sibTransId="{0B427115-4A36-42B0-8BBD-D6511AC0C00F}"/>
    <dgm:cxn modelId="{D50953E5-C1E2-40E4-BDA8-507F6A32C061}" srcId="{9CFD1DA8-80A0-4DF4-931B-D875BFD9119A}" destId="{87771DF9-3423-454C-A46F-E262B7024A1F}" srcOrd="5" destOrd="0" parTransId="{31018E98-2A60-4F57-86E0-1AB3275B0002}" sibTransId="{AE766EA7-C58D-4FB7-96A2-BFCD32D51677}"/>
    <dgm:cxn modelId="{0899A3DD-F975-4911-AA59-7910CC35BAB8}" type="presParOf" srcId="{0B7083C7-57E7-4B57-893C-1BA48877B3D5}" destId="{E6EB7982-2DD1-429B-ACC8-EC8507B0A500}" srcOrd="0" destOrd="0" presId="urn:microsoft.com/office/officeart/2005/8/layout/default"/>
    <dgm:cxn modelId="{CE73F7BE-2AF1-4B3E-BACE-A3F3519E6519}" type="presParOf" srcId="{0B7083C7-57E7-4B57-893C-1BA48877B3D5}" destId="{63321583-79EC-45F3-A699-985DD0C46B8F}" srcOrd="1" destOrd="0" presId="urn:microsoft.com/office/officeart/2005/8/layout/default"/>
    <dgm:cxn modelId="{74B07EB1-B224-44C0-B35E-E51397E4A348}" type="presParOf" srcId="{0B7083C7-57E7-4B57-893C-1BA48877B3D5}" destId="{BA1EBF16-ECD7-4570-A82F-DBA0C01F6AF6}" srcOrd="2" destOrd="0" presId="urn:microsoft.com/office/officeart/2005/8/layout/default"/>
    <dgm:cxn modelId="{D84223A6-7300-452F-BC65-335A5EBD4413}" type="presParOf" srcId="{0B7083C7-57E7-4B57-893C-1BA48877B3D5}" destId="{F4505F13-1DB8-4CB2-B3D2-8F74813FFB36}" srcOrd="3" destOrd="0" presId="urn:microsoft.com/office/officeart/2005/8/layout/default"/>
    <dgm:cxn modelId="{208C6047-8F13-4169-A38B-825F2F741227}" type="presParOf" srcId="{0B7083C7-57E7-4B57-893C-1BA48877B3D5}" destId="{5BA556BE-EB15-4D6E-A683-8D89D99825B0}" srcOrd="4" destOrd="0" presId="urn:microsoft.com/office/officeart/2005/8/layout/default"/>
    <dgm:cxn modelId="{C15B6B7D-6066-4D07-A17F-3E6B0CDAA00F}" type="presParOf" srcId="{0B7083C7-57E7-4B57-893C-1BA48877B3D5}" destId="{2E51FEA1-B6B7-400A-9140-B868B233E739}" srcOrd="5" destOrd="0" presId="urn:microsoft.com/office/officeart/2005/8/layout/default"/>
    <dgm:cxn modelId="{9BC8F7D1-AD6B-41CF-BF01-E3E1616059AE}" type="presParOf" srcId="{0B7083C7-57E7-4B57-893C-1BA48877B3D5}" destId="{17E5176D-DE25-4AFF-8D51-7CBEC9D2584C}" srcOrd="6" destOrd="0" presId="urn:microsoft.com/office/officeart/2005/8/layout/default"/>
    <dgm:cxn modelId="{D23178FC-E44C-497C-9B8F-3B1642BCD7AE}" type="presParOf" srcId="{0B7083C7-57E7-4B57-893C-1BA48877B3D5}" destId="{4DD106B1-2D14-4F19-8E87-74AABD58DE1B}" srcOrd="7" destOrd="0" presId="urn:microsoft.com/office/officeart/2005/8/layout/default"/>
    <dgm:cxn modelId="{B566CBFF-FEEB-477E-8D2C-981F909D16F7}" type="presParOf" srcId="{0B7083C7-57E7-4B57-893C-1BA48877B3D5}" destId="{8C7C9739-40F0-4603-931E-2349FCB1C115}" srcOrd="8" destOrd="0" presId="urn:microsoft.com/office/officeart/2005/8/layout/default"/>
    <dgm:cxn modelId="{9143BC3E-C0E5-486E-8F60-0843ACFE8683}" type="presParOf" srcId="{0B7083C7-57E7-4B57-893C-1BA48877B3D5}" destId="{92834A69-40DA-4886-8557-734133A41CBF}" srcOrd="9" destOrd="0" presId="urn:microsoft.com/office/officeart/2005/8/layout/default"/>
    <dgm:cxn modelId="{2F8C2B3D-69CB-49FF-930A-272A625A09D1}" type="presParOf" srcId="{0B7083C7-57E7-4B57-893C-1BA48877B3D5}" destId="{441AC7AC-B3D0-4F7F-A368-30B01DE26321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C78337-7E85-45BB-9892-985891CCF8AA}">
      <dsp:nvSpPr>
        <dsp:cNvPr id="0" name=""/>
        <dsp:cNvSpPr/>
      </dsp:nvSpPr>
      <dsp:spPr>
        <a:xfrm>
          <a:off x="2850052" y="685988"/>
          <a:ext cx="52933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29335" y="45720"/>
              </a:lnTo>
            </a:path>
          </a:pathLst>
        </a:custGeom>
        <a:noFill/>
        <a:ln w="12700" cap="flat" cmpd="sng" algn="ctr">
          <a:solidFill>
            <a:srgbClr val="E6B10E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100721" y="728908"/>
        <a:ext cx="27996" cy="5599"/>
      </dsp:txXfrm>
    </dsp:sp>
    <dsp:sp modelId="{A7551A39-F3BB-43A3-B132-97CE956ED71D}">
      <dsp:nvSpPr>
        <dsp:cNvPr id="0" name=""/>
        <dsp:cNvSpPr/>
      </dsp:nvSpPr>
      <dsp:spPr>
        <a:xfrm>
          <a:off x="417351" y="1358"/>
          <a:ext cx="2434500" cy="1460700"/>
        </a:xfrm>
        <a:prstGeom prst="rect">
          <a:avLst/>
        </a:prstGeom>
        <a:solidFill>
          <a:srgbClr val="E6B10E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9293" tIns="125219" rIns="119293" bIns="125219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400" b="0" kern="1200" dirty="0">
              <a:latin typeface="Century Gothic" panose="020B0502020202020204" pitchFamily="34" charset="0"/>
            </a:rPr>
            <a:t>What is a restructure?</a:t>
          </a:r>
          <a:endParaRPr lang="en-US" sz="2400" b="0" kern="1200" dirty="0">
            <a:latin typeface="Century Gothic" panose="020B0502020202020204" pitchFamily="34" charset="0"/>
          </a:endParaRPr>
        </a:p>
      </dsp:txBody>
      <dsp:txXfrm>
        <a:off x="417351" y="1358"/>
        <a:ext cx="2434500" cy="1460700"/>
      </dsp:txXfrm>
    </dsp:sp>
    <dsp:sp modelId="{E725F06D-A35F-45E5-860B-2230ED09B236}">
      <dsp:nvSpPr>
        <dsp:cNvPr id="0" name=""/>
        <dsp:cNvSpPr/>
      </dsp:nvSpPr>
      <dsp:spPr>
        <a:xfrm>
          <a:off x="1634602" y="1460258"/>
          <a:ext cx="2994435" cy="529335"/>
        </a:xfrm>
        <a:custGeom>
          <a:avLst/>
          <a:gdLst/>
          <a:ahLst/>
          <a:cxnLst/>
          <a:rect l="0" t="0" r="0" b="0"/>
          <a:pathLst>
            <a:path>
              <a:moveTo>
                <a:pt x="2994435" y="0"/>
              </a:moveTo>
              <a:lnTo>
                <a:pt x="2994435" y="281767"/>
              </a:lnTo>
              <a:lnTo>
                <a:pt x="0" y="281767"/>
              </a:lnTo>
              <a:lnTo>
                <a:pt x="0" y="529335"/>
              </a:lnTo>
            </a:path>
          </a:pathLst>
        </a:custGeom>
        <a:noFill/>
        <a:ln w="12700" cap="flat" cmpd="sng" algn="ctr">
          <a:solidFill>
            <a:srgbClr val="E6B10E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055661" y="1722126"/>
        <a:ext cx="152316" cy="5599"/>
      </dsp:txXfrm>
    </dsp:sp>
    <dsp:sp modelId="{B2678195-C4A3-4E8E-B7F8-AD495FD42EB2}">
      <dsp:nvSpPr>
        <dsp:cNvPr id="0" name=""/>
        <dsp:cNvSpPr/>
      </dsp:nvSpPr>
      <dsp:spPr>
        <a:xfrm>
          <a:off x="3411787" y="1358"/>
          <a:ext cx="2434500" cy="1460700"/>
        </a:xfrm>
        <a:prstGeom prst="rect">
          <a:avLst/>
        </a:prstGeom>
        <a:solidFill>
          <a:srgbClr val="E6B10E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9293" tIns="125219" rIns="119293" bIns="125219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400" b="0" kern="1200" dirty="0">
              <a:latin typeface="Century Gothic" panose="020B0502020202020204" pitchFamily="34" charset="0"/>
            </a:rPr>
            <a:t>When can you restructure?</a:t>
          </a:r>
          <a:endParaRPr lang="en-US" sz="2400" b="0" kern="1200" dirty="0">
            <a:latin typeface="Century Gothic" panose="020B0502020202020204" pitchFamily="34" charset="0"/>
          </a:endParaRPr>
        </a:p>
      </dsp:txBody>
      <dsp:txXfrm>
        <a:off x="3411787" y="1358"/>
        <a:ext cx="2434500" cy="1460700"/>
      </dsp:txXfrm>
    </dsp:sp>
    <dsp:sp modelId="{3B6713BC-E201-4E7E-922D-E929589D16DE}">
      <dsp:nvSpPr>
        <dsp:cNvPr id="0" name=""/>
        <dsp:cNvSpPr/>
      </dsp:nvSpPr>
      <dsp:spPr>
        <a:xfrm>
          <a:off x="2850052" y="2706624"/>
          <a:ext cx="52933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29335" y="45720"/>
              </a:lnTo>
            </a:path>
          </a:pathLst>
        </a:custGeom>
        <a:noFill/>
        <a:ln w="12700" cap="flat" cmpd="sng" algn="ctr">
          <a:solidFill>
            <a:srgbClr val="E6B10E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100721" y="2749544"/>
        <a:ext cx="27996" cy="5599"/>
      </dsp:txXfrm>
    </dsp:sp>
    <dsp:sp modelId="{776022F2-4A1A-48FE-B175-FC92B5BBA663}">
      <dsp:nvSpPr>
        <dsp:cNvPr id="0" name=""/>
        <dsp:cNvSpPr/>
      </dsp:nvSpPr>
      <dsp:spPr>
        <a:xfrm>
          <a:off x="417351" y="2021993"/>
          <a:ext cx="2434500" cy="1460700"/>
        </a:xfrm>
        <a:prstGeom prst="rect">
          <a:avLst/>
        </a:prstGeom>
        <a:solidFill>
          <a:srgbClr val="E6B10E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9293" tIns="125219" rIns="119293" bIns="125219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400" b="0" kern="1200" dirty="0">
              <a:latin typeface="Century Gothic" panose="020B0502020202020204" pitchFamily="34" charset="0"/>
            </a:rPr>
            <a:t>Getting the process right</a:t>
          </a:r>
          <a:endParaRPr lang="en-US" sz="2400" b="0" kern="1200" dirty="0">
            <a:latin typeface="Century Gothic" panose="020B0502020202020204" pitchFamily="34" charset="0"/>
          </a:endParaRPr>
        </a:p>
      </dsp:txBody>
      <dsp:txXfrm>
        <a:off x="417351" y="2021993"/>
        <a:ext cx="2434500" cy="1460700"/>
      </dsp:txXfrm>
    </dsp:sp>
    <dsp:sp modelId="{4ED0E49A-A422-4DC9-8774-C7BB814864DB}">
      <dsp:nvSpPr>
        <dsp:cNvPr id="0" name=""/>
        <dsp:cNvSpPr/>
      </dsp:nvSpPr>
      <dsp:spPr>
        <a:xfrm>
          <a:off x="1634602" y="3480894"/>
          <a:ext cx="2994435" cy="529335"/>
        </a:xfrm>
        <a:custGeom>
          <a:avLst/>
          <a:gdLst/>
          <a:ahLst/>
          <a:cxnLst/>
          <a:rect l="0" t="0" r="0" b="0"/>
          <a:pathLst>
            <a:path>
              <a:moveTo>
                <a:pt x="2994435" y="0"/>
              </a:moveTo>
              <a:lnTo>
                <a:pt x="2994435" y="281767"/>
              </a:lnTo>
              <a:lnTo>
                <a:pt x="0" y="281767"/>
              </a:lnTo>
              <a:lnTo>
                <a:pt x="0" y="529335"/>
              </a:lnTo>
            </a:path>
          </a:pathLst>
        </a:custGeom>
        <a:noFill/>
        <a:ln w="12700" cap="flat" cmpd="sng" algn="ctr">
          <a:solidFill>
            <a:srgbClr val="E6B10E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055661" y="3742762"/>
        <a:ext cx="152316" cy="5599"/>
      </dsp:txXfrm>
    </dsp:sp>
    <dsp:sp modelId="{54A23FCD-3569-4417-97CB-941237C433C6}">
      <dsp:nvSpPr>
        <dsp:cNvPr id="0" name=""/>
        <dsp:cNvSpPr/>
      </dsp:nvSpPr>
      <dsp:spPr>
        <a:xfrm>
          <a:off x="3411787" y="2021993"/>
          <a:ext cx="2434500" cy="1460700"/>
        </a:xfrm>
        <a:prstGeom prst="rect">
          <a:avLst/>
        </a:prstGeom>
        <a:solidFill>
          <a:srgbClr val="E6B10E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9293" tIns="125219" rIns="119293" bIns="125219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400" b="0" kern="1200" dirty="0">
              <a:latin typeface="Century Gothic" panose="020B0502020202020204" pitchFamily="34" charset="0"/>
            </a:rPr>
            <a:t>Redeployment and redundancies</a:t>
          </a:r>
          <a:endParaRPr lang="en-US" sz="2400" b="0" kern="1200" dirty="0">
            <a:latin typeface="Century Gothic" panose="020B0502020202020204" pitchFamily="34" charset="0"/>
          </a:endParaRPr>
        </a:p>
      </dsp:txBody>
      <dsp:txXfrm>
        <a:off x="3411787" y="2021993"/>
        <a:ext cx="2434500" cy="1460700"/>
      </dsp:txXfrm>
    </dsp:sp>
    <dsp:sp modelId="{230FF33E-B76D-447D-B477-8970FA86438C}">
      <dsp:nvSpPr>
        <dsp:cNvPr id="0" name=""/>
        <dsp:cNvSpPr/>
      </dsp:nvSpPr>
      <dsp:spPr>
        <a:xfrm>
          <a:off x="2850052" y="4727259"/>
          <a:ext cx="52933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29335" y="45720"/>
              </a:lnTo>
            </a:path>
          </a:pathLst>
        </a:custGeom>
        <a:noFill/>
        <a:ln w="12700" cap="flat" cmpd="sng" algn="ctr">
          <a:solidFill>
            <a:srgbClr val="E6B10E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100721" y="4770179"/>
        <a:ext cx="27996" cy="5599"/>
      </dsp:txXfrm>
    </dsp:sp>
    <dsp:sp modelId="{7BC48D4B-0548-49D6-B3BF-FC84074C6694}">
      <dsp:nvSpPr>
        <dsp:cNvPr id="0" name=""/>
        <dsp:cNvSpPr/>
      </dsp:nvSpPr>
      <dsp:spPr>
        <a:xfrm>
          <a:off x="417351" y="4042629"/>
          <a:ext cx="2434500" cy="1460700"/>
        </a:xfrm>
        <a:prstGeom prst="rect">
          <a:avLst/>
        </a:prstGeom>
        <a:solidFill>
          <a:srgbClr val="E6B10E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9293" tIns="125219" rIns="119293" bIns="125219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400" b="0" kern="1200" dirty="0">
              <a:latin typeface="Century Gothic" panose="020B0502020202020204" pitchFamily="34" charset="0"/>
            </a:rPr>
            <a:t>Common pitfalls</a:t>
          </a:r>
          <a:r>
            <a:rPr lang="en-NZ" sz="2400" b="0" kern="1200" dirty="0"/>
            <a:t> </a:t>
          </a:r>
          <a:endParaRPr lang="en-US" sz="2400" b="0" kern="1200" dirty="0"/>
        </a:p>
      </dsp:txBody>
      <dsp:txXfrm>
        <a:off x="417351" y="4042629"/>
        <a:ext cx="2434500" cy="1460700"/>
      </dsp:txXfrm>
    </dsp:sp>
    <dsp:sp modelId="{B0DB2D1A-6FD3-4D40-8D55-34BEB36F6E71}">
      <dsp:nvSpPr>
        <dsp:cNvPr id="0" name=""/>
        <dsp:cNvSpPr/>
      </dsp:nvSpPr>
      <dsp:spPr>
        <a:xfrm>
          <a:off x="3411787" y="4042629"/>
          <a:ext cx="2434500" cy="1460700"/>
        </a:xfrm>
        <a:prstGeom prst="rect">
          <a:avLst/>
        </a:prstGeom>
        <a:solidFill>
          <a:srgbClr val="E6B10E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9293" tIns="125219" rIns="119293" bIns="125219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400" b="0" kern="1200" dirty="0">
              <a:latin typeface="Century Gothic" panose="020B0502020202020204" pitchFamily="34" charset="0"/>
            </a:rPr>
            <a:t>Q&amp;A</a:t>
          </a:r>
          <a:r>
            <a:rPr lang="en-NZ" sz="2400" b="0" kern="1200" dirty="0"/>
            <a:t> </a:t>
          </a:r>
          <a:endParaRPr lang="en-US" sz="2400" b="0" kern="1200" dirty="0"/>
        </a:p>
      </dsp:txBody>
      <dsp:txXfrm>
        <a:off x="3411787" y="4042629"/>
        <a:ext cx="2434500" cy="14607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20E3D2-AF5C-4E05-9C53-B3962F269E05}">
      <dsp:nvSpPr>
        <dsp:cNvPr id="0" name=""/>
        <dsp:cNvSpPr/>
      </dsp:nvSpPr>
      <dsp:spPr>
        <a:xfrm>
          <a:off x="82613" y="1727046"/>
          <a:ext cx="897246" cy="897246"/>
        </a:xfrm>
        <a:prstGeom prst="ellipse">
          <a:avLst/>
        </a:prstGeom>
        <a:solidFill>
          <a:schemeClr val="lt1"/>
        </a:solidFill>
        <a:ln w="1905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</dsp:sp>
    <dsp:sp modelId="{E73A5A0C-6AF9-4BDA-866F-2AAE1D345764}">
      <dsp:nvSpPr>
        <dsp:cNvPr id="0" name=""/>
        <dsp:cNvSpPr/>
      </dsp:nvSpPr>
      <dsp:spPr>
        <a:xfrm>
          <a:off x="271034" y="1915467"/>
          <a:ext cx="520402" cy="52040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2FDEE7-08F0-4993-9509-FAC689F7FADA}">
      <dsp:nvSpPr>
        <dsp:cNvPr id="0" name=""/>
        <dsp:cNvSpPr/>
      </dsp:nvSpPr>
      <dsp:spPr>
        <a:xfrm>
          <a:off x="1172126" y="1727046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800" kern="1200" dirty="0">
              <a:latin typeface="Century Gothic" panose="020B0502020202020204" pitchFamily="34" charset="0"/>
            </a:rPr>
            <a:t>Establish genuine business reasons </a:t>
          </a:r>
          <a:endParaRPr lang="en-US" sz="1800" kern="1200" dirty="0">
            <a:latin typeface="Century Gothic" panose="020B0502020202020204" pitchFamily="34" charset="0"/>
          </a:endParaRPr>
        </a:p>
      </dsp:txBody>
      <dsp:txXfrm>
        <a:off x="1172126" y="1727046"/>
        <a:ext cx="2114937" cy="897246"/>
      </dsp:txXfrm>
    </dsp:sp>
    <dsp:sp modelId="{4620B16E-99F6-4094-8CFA-F6D139A88BAA}">
      <dsp:nvSpPr>
        <dsp:cNvPr id="0" name=""/>
        <dsp:cNvSpPr/>
      </dsp:nvSpPr>
      <dsp:spPr>
        <a:xfrm>
          <a:off x="3655575" y="1727046"/>
          <a:ext cx="897246" cy="897246"/>
        </a:xfrm>
        <a:prstGeom prst="ellipse">
          <a:avLst/>
        </a:prstGeom>
        <a:solidFill>
          <a:schemeClr val="lt1"/>
        </a:solidFill>
        <a:ln w="1905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</dsp:sp>
    <dsp:sp modelId="{505C1B8D-27D6-467E-B5F6-98AFB18CF2FC}">
      <dsp:nvSpPr>
        <dsp:cNvPr id="0" name=""/>
        <dsp:cNvSpPr/>
      </dsp:nvSpPr>
      <dsp:spPr>
        <a:xfrm>
          <a:off x="3843996" y="1915467"/>
          <a:ext cx="520402" cy="52040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E3D19D-E4C6-41C3-930A-3E099BAA3484}">
      <dsp:nvSpPr>
        <dsp:cNvPr id="0" name=""/>
        <dsp:cNvSpPr/>
      </dsp:nvSpPr>
      <dsp:spPr>
        <a:xfrm>
          <a:off x="4745088" y="1727046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800" kern="1200" dirty="0">
              <a:latin typeface="Century Gothic" panose="020B0502020202020204" pitchFamily="34" charset="0"/>
            </a:rPr>
            <a:t>Create an objective selection criteria</a:t>
          </a:r>
          <a:endParaRPr lang="en-US" sz="1800" kern="1200" dirty="0">
            <a:latin typeface="Century Gothic" panose="020B0502020202020204" pitchFamily="34" charset="0"/>
          </a:endParaRPr>
        </a:p>
      </dsp:txBody>
      <dsp:txXfrm>
        <a:off x="4745088" y="1727046"/>
        <a:ext cx="2114937" cy="897246"/>
      </dsp:txXfrm>
    </dsp:sp>
    <dsp:sp modelId="{E2DF0CF3-DCFE-45EC-B053-7379D9DCC03D}">
      <dsp:nvSpPr>
        <dsp:cNvPr id="0" name=""/>
        <dsp:cNvSpPr/>
      </dsp:nvSpPr>
      <dsp:spPr>
        <a:xfrm>
          <a:off x="7228536" y="1727046"/>
          <a:ext cx="897246" cy="897246"/>
        </a:xfrm>
        <a:prstGeom prst="ellipse">
          <a:avLst/>
        </a:prstGeom>
        <a:solidFill>
          <a:schemeClr val="lt1"/>
        </a:solidFill>
        <a:ln w="1905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</dsp:sp>
    <dsp:sp modelId="{D56E84C8-9DA1-48DC-8D16-0370542A1F22}">
      <dsp:nvSpPr>
        <dsp:cNvPr id="0" name=""/>
        <dsp:cNvSpPr/>
      </dsp:nvSpPr>
      <dsp:spPr>
        <a:xfrm>
          <a:off x="7416958" y="1915467"/>
          <a:ext cx="520402" cy="52040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BF41C2-FE6C-48B0-9257-3906561D900C}">
      <dsp:nvSpPr>
        <dsp:cNvPr id="0" name=""/>
        <dsp:cNvSpPr/>
      </dsp:nvSpPr>
      <dsp:spPr>
        <a:xfrm>
          <a:off x="8318049" y="1727046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800" kern="1200" dirty="0">
              <a:latin typeface="Century Gothic" panose="020B0502020202020204" pitchFamily="34" charset="0"/>
            </a:rPr>
            <a:t>Letter to employees announcing proposed restructure</a:t>
          </a:r>
          <a:endParaRPr lang="en-US" sz="1800" kern="1200" dirty="0">
            <a:latin typeface="Century Gothic" panose="020B0502020202020204" pitchFamily="34" charset="0"/>
          </a:endParaRPr>
        </a:p>
      </dsp:txBody>
      <dsp:txXfrm>
        <a:off x="8318049" y="1727046"/>
        <a:ext cx="2114937" cy="89724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7BA34B-582D-4968-AF17-BC14837238F5}">
      <dsp:nvSpPr>
        <dsp:cNvPr id="0" name=""/>
        <dsp:cNvSpPr/>
      </dsp:nvSpPr>
      <dsp:spPr>
        <a:xfrm>
          <a:off x="0" y="397394"/>
          <a:ext cx="2933877" cy="410742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737" tIns="330200" rIns="228737" bIns="330200" numCol="1" spcCol="1270" anchor="t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600" kern="1200" dirty="0">
              <a:latin typeface="Century Gothic" panose="020B0502020202020204" pitchFamily="34" charset="0"/>
            </a:rPr>
            <a:t>Meet with all affected employees separately.</a:t>
          </a:r>
          <a:endParaRPr lang="en-US" sz="2600" kern="1200" dirty="0">
            <a:latin typeface="Century Gothic" panose="020B0502020202020204" pitchFamily="34" charset="0"/>
          </a:endParaRPr>
        </a:p>
      </dsp:txBody>
      <dsp:txXfrm>
        <a:off x="0" y="1958217"/>
        <a:ext cx="2933877" cy="2464457"/>
      </dsp:txXfrm>
    </dsp:sp>
    <dsp:sp modelId="{68951135-B6DC-4C3F-BF78-EB4E51F59093}">
      <dsp:nvSpPr>
        <dsp:cNvPr id="0" name=""/>
        <dsp:cNvSpPr/>
      </dsp:nvSpPr>
      <dsp:spPr>
        <a:xfrm>
          <a:off x="850824" y="808137"/>
          <a:ext cx="1232228" cy="123222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69" tIns="12700" rIns="96069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1</a:t>
          </a:r>
          <a:endParaRPr lang="en-US" sz="4800" kern="1200" dirty="0"/>
        </a:p>
      </dsp:txBody>
      <dsp:txXfrm>
        <a:off x="1031280" y="988593"/>
        <a:ext cx="871316" cy="871316"/>
      </dsp:txXfrm>
    </dsp:sp>
    <dsp:sp modelId="{145271E5-1CCE-4E52-BE0D-40341869AFAD}">
      <dsp:nvSpPr>
        <dsp:cNvPr id="0" name=""/>
        <dsp:cNvSpPr/>
      </dsp:nvSpPr>
      <dsp:spPr>
        <a:xfrm>
          <a:off x="0" y="4504751"/>
          <a:ext cx="2933877" cy="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E5DE8A-D1D8-4601-A05C-2448B20709F2}">
      <dsp:nvSpPr>
        <dsp:cNvPr id="0" name=""/>
        <dsp:cNvSpPr/>
      </dsp:nvSpPr>
      <dsp:spPr>
        <a:xfrm>
          <a:off x="3227265" y="397394"/>
          <a:ext cx="2933877" cy="410742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737" tIns="330200" rIns="228737" bIns="330200" numCol="1" spcCol="1270" anchor="t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600" kern="1200" dirty="0">
              <a:latin typeface="Century Gothic" panose="020B0502020202020204" pitchFamily="34" charset="0"/>
            </a:rPr>
            <a:t>Allow a reasonable time for feedback.</a:t>
          </a:r>
          <a:endParaRPr lang="en-US" sz="2600" kern="1200" dirty="0">
            <a:latin typeface="Century Gothic" panose="020B0502020202020204" pitchFamily="34" charset="0"/>
          </a:endParaRPr>
        </a:p>
      </dsp:txBody>
      <dsp:txXfrm>
        <a:off x="3227265" y="1958217"/>
        <a:ext cx="2933877" cy="2464457"/>
      </dsp:txXfrm>
    </dsp:sp>
    <dsp:sp modelId="{75FDC97D-439B-4D2C-97FC-C333A31B0D9D}">
      <dsp:nvSpPr>
        <dsp:cNvPr id="0" name=""/>
        <dsp:cNvSpPr/>
      </dsp:nvSpPr>
      <dsp:spPr>
        <a:xfrm>
          <a:off x="4078090" y="808137"/>
          <a:ext cx="1232228" cy="123222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69" tIns="12700" rIns="96069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2</a:t>
          </a:r>
          <a:endParaRPr lang="en-US" sz="4800" kern="1200" dirty="0"/>
        </a:p>
      </dsp:txBody>
      <dsp:txXfrm>
        <a:off x="4258546" y="988593"/>
        <a:ext cx="871316" cy="871316"/>
      </dsp:txXfrm>
    </dsp:sp>
    <dsp:sp modelId="{71D9D46E-6CEA-4412-B4C4-05C645393156}">
      <dsp:nvSpPr>
        <dsp:cNvPr id="0" name=""/>
        <dsp:cNvSpPr/>
      </dsp:nvSpPr>
      <dsp:spPr>
        <a:xfrm>
          <a:off x="3227265" y="4504751"/>
          <a:ext cx="2933877" cy="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B1B244-72BC-42A0-80F3-583390B60F59}">
      <dsp:nvSpPr>
        <dsp:cNvPr id="0" name=""/>
        <dsp:cNvSpPr/>
      </dsp:nvSpPr>
      <dsp:spPr>
        <a:xfrm>
          <a:off x="6454531" y="397394"/>
          <a:ext cx="2933877" cy="410742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737" tIns="330200" rIns="228737" bIns="330200" numCol="1" spcCol="1270" anchor="t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600" kern="1200" dirty="0">
              <a:latin typeface="Century Gothic" panose="020B0502020202020204" pitchFamily="34" charset="0"/>
            </a:rPr>
            <a:t>Genuinely consider all feedback.</a:t>
          </a:r>
          <a:endParaRPr lang="en-US" sz="2600" kern="1200" dirty="0">
            <a:latin typeface="Century Gothic" panose="020B0502020202020204" pitchFamily="34" charset="0"/>
          </a:endParaRPr>
        </a:p>
      </dsp:txBody>
      <dsp:txXfrm>
        <a:off x="6454531" y="1958217"/>
        <a:ext cx="2933877" cy="2464457"/>
      </dsp:txXfrm>
    </dsp:sp>
    <dsp:sp modelId="{28CEF62A-FB36-4C8A-B930-AF7FC79B0D43}">
      <dsp:nvSpPr>
        <dsp:cNvPr id="0" name=""/>
        <dsp:cNvSpPr/>
      </dsp:nvSpPr>
      <dsp:spPr>
        <a:xfrm>
          <a:off x="7305355" y="808137"/>
          <a:ext cx="1232228" cy="123222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69" tIns="12700" rIns="96069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3</a:t>
          </a:r>
        </a:p>
      </dsp:txBody>
      <dsp:txXfrm>
        <a:off x="7485811" y="988593"/>
        <a:ext cx="871316" cy="871316"/>
      </dsp:txXfrm>
    </dsp:sp>
    <dsp:sp modelId="{8CB69063-337C-40D9-834A-C7392853690F}">
      <dsp:nvSpPr>
        <dsp:cNvPr id="0" name=""/>
        <dsp:cNvSpPr/>
      </dsp:nvSpPr>
      <dsp:spPr>
        <a:xfrm>
          <a:off x="6454531" y="4504751"/>
          <a:ext cx="2933877" cy="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7BA34B-582D-4968-AF17-BC14837238F5}">
      <dsp:nvSpPr>
        <dsp:cNvPr id="0" name=""/>
        <dsp:cNvSpPr/>
      </dsp:nvSpPr>
      <dsp:spPr>
        <a:xfrm>
          <a:off x="0" y="397394"/>
          <a:ext cx="2933877" cy="410742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737" tIns="330200" rIns="228737" bIns="33020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500" kern="1200" dirty="0">
              <a:latin typeface="Century Gothic" panose="020B0502020202020204" pitchFamily="34" charset="0"/>
            </a:rPr>
            <a:t>Further consultation (if appropriate).</a:t>
          </a:r>
          <a:endParaRPr lang="en-US" sz="2500" kern="1200" dirty="0">
            <a:latin typeface="Century Gothic" panose="020B0502020202020204" pitchFamily="34" charset="0"/>
          </a:endParaRPr>
        </a:p>
      </dsp:txBody>
      <dsp:txXfrm>
        <a:off x="0" y="1958217"/>
        <a:ext cx="2933877" cy="2464457"/>
      </dsp:txXfrm>
    </dsp:sp>
    <dsp:sp modelId="{68951135-B6DC-4C3F-BF78-EB4E51F59093}">
      <dsp:nvSpPr>
        <dsp:cNvPr id="0" name=""/>
        <dsp:cNvSpPr/>
      </dsp:nvSpPr>
      <dsp:spPr>
        <a:xfrm>
          <a:off x="850824" y="808137"/>
          <a:ext cx="1232228" cy="123222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69" tIns="12700" rIns="96069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1</a:t>
          </a:r>
          <a:endParaRPr lang="en-US" sz="4800" kern="1200" dirty="0"/>
        </a:p>
      </dsp:txBody>
      <dsp:txXfrm>
        <a:off x="1031280" y="988593"/>
        <a:ext cx="871316" cy="871316"/>
      </dsp:txXfrm>
    </dsp:sp>
    <dsp:sp modelId="{145271E5-1CCE-4E52-BE0D-40341869AFAD}">
      <dsp:nvSpPr>
        <dsp:cNvPr id="0" name=""/>
        <dsp:cNvSpPr/>
      </dsp:nvSpPr>
      <dsp:spPr>
        <a:xfrm>
          <a:off x="0" y="4504751"/>
          <a:ext cx="2933877" cy="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E5DE8A-D1D8-4601-A05C-2448B20709F2}">
      <dsp:nvSpPr>
        <dsp:cNvPr id="0" name=""/>
        <dsp:cNvSpPr/>
      </dsp:nvSpPr>
      <dsp:spPr>
        <a:xfrm>
          <a:off x="3227265" y="397394"/>
          <a:ext cx="2933877" cy="410742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737" tIns="330200" rIns="228737" bIns="33020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500" kern="1200" dirty="0">
              <a:latin typeface="Century Gothic" panose="020B0502020202020204" pitchFamily="34" charset="0"/>
            </a:rPr>
            <a:t>Announce decision to proceed with restructure.</a:t>
          </a:r>
          <a:endParaRPr lang="en-US" sz="2500" kern="1200" dirty="0">
            <a:latin typeface="Century Gothic" panose="020B0502020202020204" pitchFamily="34" charset="0"/>
          </a:endParaRPr>
        </a:p>
      </dsp:txBody>
      <dsp:txXfrm>
        <a:off x="3227265" y="1958217"/>
        <a:ext cx="2933877" cy="2464457"/>
      </dsp:txXfrm>
    </dsp:sp>
    <dsp:sp modelId="{75FDC97D-439B-4D2C-97FC-C333A31B0D9D}">
      <dsp:nvSpPr>
        <dsp:cNvPr id="0" name=""/>
        <dsp:cNvSpPr/>
      </dsp:nvSpPr>
      <dsp:spPr>
        <a:xfrm>
          <a:off x="4078090" y="808137"/>
          <a:ext cx="1232228" cy="123222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69" tIns="12700" rIns="96069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2</a:t>
          </a:r>
          <a:endParaRPr lang="en-US" sz="4800" kern="1200" dirty="0"/>
        </a:p>
      </dsp:txBody>
      <dsp:txXfrm>
        <a:off x="4258546" y="988593"/>
        <a:ext cx="871316" cy="871316"/>
      </dsp:txXfrm>
    </dsp:sp>
    <dsp:sp modelId="{71D9D46E-6CEA-4412-B4C4-05C645393156}">
      <dsp:nvSpPr>
        <dsp:cNvPr id="0" name=""/>
        <dsp:cNvSpPr/>
      </dsp:nvSpPr>
      <dsp:spPr>
        <a:xfrm>
          <a:off x="3227265" y="4504751"/>
          <a:ext cx="2933877" cy="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B1B244-72BC-42A0-80F3-583390B60F59}">
      <dsp:nvSpPr>
        <dsp:cNvPr id="0" name=""/>
        <dsp:cNvSpPr/>
      </dsp:nvSpPr>
      <dsp:spPr>
        <a:xfrm>
          <a:off x="6454531" y="397394"/>
          <a:ext cx="2933877" cy="410742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737" tIns="330200" rIns="228737" bIns="33020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500" kern="1200" dirty="0">
              <a:latin typeface="Century Gothic" panose="020B0502020202020204" pitchFamily="34" charset="0"/>
            </a:rPr>
            <a:t>Invite further feedback regarding redeployment opportunities.</a:t>
          </a:r>
          <a:endParaRPr lang="en-US" sz="2500" kern="1200" dirty="0">
            <a:latin typeface="Century Gothic" panose="020B0502020202020204" pitchFamily="34" charset="0"/>
          </a:endParaRPr>
        </a:p>
      </dsp:txBody>
      <dsp:txXfrm>
        <a:off x="6454531" y="1958217"/>
        <a:ext cx="2933877" cy="2464457"/>
      </dsp:txXfrm>
    </dsp:sp>
    <dsp:sp modelId="{28CEF62A-FB36-4C8A-B930-AF7FC79B0D43}">
      <dsp:nvSpPr>
        <dsp:cNvPr id="0" name=""/>
        <dsp:cNvSpPr/>
      </dsp:nvSpPr>
      <dsp:spPr>
        <a:xfrm>
          <a:off x="7305355" y="808137"/>
          <a:ext cx="1232228" cy="123222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69" tIns="12700" rIns="96069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3</a:t>
          </a:r>
        </a:p>
      </dsp:txBody>
      <dsp:txXfrm>
        <a:off x="7485811" y="988593"/>
        <a:ext cx="871316" cy="871316"/>
      </dsp:txXfrm>
    </dsp:sp>
    <dsp:sp modelId="{8CB69063-337C-40D9-834A-C7392853690F}">
      <dsp:nvSpPr>
        <dsp:cNvPr id="0" name=""/>
        <dsp:cNvSpPr/>
      </dsp:nvSpPr>
      <dsp:spPr>
        <a:xfrm>
          <a:off x="6454531" y="4504751"/>
          <a:ext cx="2933877" cy="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7BA34B-582D-4968-AF17-BC14837238F5}">
      <dsp:nvSpPr>
        <dsp:cNvPr id="0" name=""/>
        <dsp:cNvSpPr/>
      </dsp:nvSpPr>
      <dsp:spPr>
        <a:xfrm>
          <a:off x="0" y="397394"/>
          <a:ext cx="2933877" cy="410742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737" tIns="330200" rIns="228737" bIns="33020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500" kern="1200" dirty="0">
              <a:latin typeface="Century Gothic" panose="020B0502020202020204" pitchFamily="34" charset="0"/>
            </a:rPr>
            <a:t>Consider feedback regarding redeployment.</a:t>
          </a:r>
          <a:endParaRPr lang="en-US" sz="2500" kern="1200" dirty="0">
            <a:latin typeface="Century Gothic" panose="020B0502020202020204" pitchFamily="34" charset="0"/>
          </a:endParaRPr>
        </a:p>
      </dsp:txBody>
      <dsp:txXfrm>
        <a:off x="0" y="1958217"/>
        <a:ext cx="2933877" cy="2464457"/>
      </dsp:txXfrm>
    </dsp:sp>
    <dsp:sp modelId="{68951135-B6DC-4C3F-BF78-EB4E51F59093}">
      <dsp:nvSpPr>
        <dsp:cNvPr id="0" name=""/>
        <dsp:cNvSpPr/>
      </dsp:nvSpPr>
      <dsp:spPr>
        <a:xfrm>
          <a:off x="850824" y="808137"/>
          <a:ext cx="1232228" cy="123222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69" tIns="12700" rIns="96069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1</a:t>
          </a:r>
          <a:endParaRPr lang="en-US" sz="4800" kern="1200" dirty="0"/>
        </a:p>
      </dsp:txBody>
      <dsp:txXfrm>
        <a:off x="1031280" y="988593"/>
        <a:ext cx="871316" cy="871316"/>
      </dsp:txXfrm>
    </dsp:sp>
    <dsp:sp modelId="{145271E5-1CCE-4E52-BE0D-40341869AFAD}">
      <dsp:nvSpPr>
        <dsp:cNvPr id="0" name=""/>
        <dsp:cNvSpPr/>
      </dsp:nvSpPr>
      <dsp:spPr>
        <a:xfrm>
          <a:off x="0" y="4504751"/>
          <a:ext cx="2933877" cy="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E5DE8A-D1D8-4601-A05C-2448B20709F2}">
      <dsp:nvSpPr>
        <dsp:cNvPr id="0" name=""/>
        <dsp:cNvSpPr/>
      </dsp:nvSpPr>
      <dsp:spPr>
        <a:xfrm>
          <a:off x="3227265" y="397394"/>
          <a:ext cx="2933877" cy="410742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737" tIns="330200" rIns="228737" bIns="33020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latin typeface="Century Gothic" panose="020B0502020202020204" pitchFamily="34" charset="0"/>
            </a:rPr>
            <a:t>Apply objective selection criteria for any available roles.</a:t>
          </a:r>
        </a:p>
      </dsp:txBody>
      <dsp:txXfrm>
        <a:off x="3227265" y="1958217"/>
        <a:ext cx="2933877" cy="2464457"/>
      </dsp:txXfrm>
    </dsp:sp>
    <dsp:sp modelId="{75FDC97D-439B-4D2C-97FC-C333A31B0D9D}">
      <dsp:nvSpPr>
        <dsp:cNvPr id="0" name=""/>
        <dsp:cNvSpPr/>
      </dsp:nvSpPr>
      <dsp:spPr>
        <a:xfrm>
          <a:off x="4078090" y="808137"/>
          <a:ext cx="1232228" cy="123222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69" tIns="12700" rIns="96069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2</a:t>
          </a:r>
          <a:endParaRPr lang="en-US" sz="4800" kern="1200" dirty="0"/>
        </a:p>
      </dsp:txBody>
      <dsp:txXfrm>
        <a:off x="4258546" y="988593"/>
        <a:ext cx="871316" cy="871316"/>
      </dsp:txXfrm>
    </dsp:sp>
    <dsp:sp modelId="{71D9D46E-6CEA-4412-B4C4-05C645393156}">
      <dsp:nvSpPr>
        <dsp:cNvPr id="0" name=""/>
        <dsp:cNvSpPr/>
      </dsp:nvSpPr>
      <dsp:spPr>
        <a:xfrm>
          <a:off x="3227265" y="4504751"/>
          <a:ext cx="2933877" cy="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B1B244-72BC-42A0-80F3-583390B60F59}">
      <dsp:nvSpPr>
        <dsp:cNvPr id="0" name=""/>
        <dsp:cNvSpPr/>
      </dsp:nvSpPr>
      <dsp:spPr>
        <a:xfrm>
          <a:off x="6454531" y="397394"/>
          <a:ext cx="2933877" cy="410742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737" tIns="330200" rIns="228737" bIns="33020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latin typeface="Century Gothic" panose="020B0502020202020204" pitchFamily="34" charset="0"/>
            </a:rPr>
            <a:t>Final decision: redeployment or redundancy?</a:t>
          </a:r>
        </a:p>
      </dsp:txBody>
      <dsp:txXfrm>
        <a:off x="6454531" y="1958217"/>
        <a:ext cx="2933877" cy="2464457"/>
      </dsp:txXfrm>
    </dsp:sp>
    <dsp:sp modelId="{28CEF62A-FB36-4C8A-B930-AF7FC79B0D43}">
      <dsp:nvSpPr>
        <dsp:cNvPr id="0" name=""/>
        <dsp:cNvSpPr/>
      </dsp:nvSpPr>
      <dsp:spPr>
        <a:xfrm>
          <a:off x="7305355" y="808137"/>
          <a:ext cx="1232228" cy="123222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69" tIns="12700" rIns="96069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3</a:t>
          </a:r>
        </a:p>
      </dsp:txBody>
      <dsp:txXfrm>
        <a:off x="7485811" y="988593"/>
        <a:ext cx="871316" cy="871316"/>
      </dsp:txXfrm>
    </dsp:sp>
    <dsp:sp modelId="{8CB69063-337C-40D9-834A-C7392853690F}">
      <dsp:nvSpPr>
        <dsp:cNvPr id="0" name=""/>
        <dsp:cNvSpPr/>
      </dsp:nvSpPr>
      <dsp:spPr>
        <a:xfrm>
          <a:off x="6454531" y="4504751"/>
          <a:ext cx="2933877" cy="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EB7982-2DD1-429B-ACC8-EC8507B0A500}">
      <dsp:nvSpPr>
        <dsp:cNvPr id="0" name=""/>
        <dsp:cNvSpPr/>
      </dsp:nvSpPr>
      <dsp:spPr>
        <a:xfrm>
          <a:off x="244826" y="2826"/>
          <a:ext cx="2749517" cy="1649710"/>
        </a:xfrm>
        <a:prstGeom prst="rect">
          <a:avLst/>
        </a:prstGeom>
        <a:solidFill>
          <a:srgbClr val="425066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800" b="0" kern="1200" dirty="0">
              <a:latin typeface="Century Gothic" panose="020B0502020202020204" pitchFamily="34" charset="0"/>
            </a:rPr>
            <a:t>Notice/pay in lieu</a:t>
          </a:r>
          <a:endParaRPr lang="en-US" sz="2800" b="0" kern="1200" dirty="0">
            <a:latin typeface="Century Gothic" panose="020B0502020202020204" pitchFamily="34" charset="0"/>
          </a:endParaRPr>
        </a:p>
      </dsp:txBody>
      <dsp:txXfrm>
        <a:off x="244826" y="2826"/>
        <a:ext cx="2749517" cy="1649710"/>
      </dsp:txXfrm>
    </dsp:sp>
    <dsp:sp modelId="{BA1EBF16-ECD7-4570-A82F-DBA0C01F6AF6}">
      <dsp:nvSpPr>
        <dsp:cNvPr id="0" name=""/>
        <dsp:cNvSpPr/>
      </dsp:nvSpPr>
      <dsp:spPr>
        <a:xfrm>
          <a:off x="3269295" y="2826"/>
          <a:ext cx="2749517" cy="1649710"/>
        </a:xfrm>
        <a:prstGeom prst="rect">
          <a:avLst/>
        </a:prstGeom>
        <a:solidFill>
          <a:srgbClr val="425066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800" b="0" kern="1200" dirty="0">
              <a:latin typeface="Century Gothic" panose="020B0502020202020204" pitchFamily="34" charset="0"/>
            </a:rPr>
            <a:t>Final pay</a:t>
          </a:r>
          <a:endParaRPr lang="en-US" sz="2800" b="0" kern="1200" dirty="0">
            <a:latin typeface="Century Gothic" panose="020B0502020202020204" pitchFamily="34" charset="0"/>
          </a:endParaRPr>
        </a:p>
      </dsp:txBody>
      <dsp:txXfrm>
        <a:off x="3269295" y="2826"/>
        <a:ext cx="2749517" cy="1649710"/>
      </dsp:txXfrm>
    </dsp:sp>
    <dsp:sp modelId="{5BA556BE-EB15-4D6E-A683-8D89D99825B0}">
      <dsp:nvSpPr>
        <dsp:cNvPr id="0" name=""/>
        <dsp:cNvSpPr/>
      </dsp:nvSpPr>
      <dsp:spPr>
        <a:xfrm>
          <a:off x="244826" y="1927488"/>
          <a:ext cx="2749517" cy="1649710"/>
        </a:xfrm>
        <a:prstGeom prst="rect">
          <a:avLst/>
        </a:prstGeom>
        <a:solidFill>
          <a:srgbClr val="425066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kern="1200" dirty="0">
              <a:latin typeface="Century Gothic" panose="020B0502020202020204" pitchFamily="34" charset="0"/>
            </a:rPr>
            <a:t>Redundancy compensation</a:t>
          </a:r>
        </a:p>
      </dsp:txBody>
      <dsp:txXfrm>
        <a:off x="244826" y="1927488"/>
        <a:ext cx="2749517" cy="1649710"/>
      </dsp:txXfrm>
    </dsp:sp>
    <dsp:sp modelId="{17E5176D-DE25-4AFF-8D51-7CBEC9D2584C}">
      <dsp:nvSpPr>
        <dsp:cNvPr id="0" name=""/>
        <dsp:cNvSpPr/>
      </dsp:nvSpPr>
      <dsp:spPr>
        <a:xfrm>
          <a:off x="3269295" y="1927488"/>
          <a:ext cx="2749517" cy="1649710"/>
        </a:xfrm>
        <a:prstGeom prst="rect">
          <a:avLst/>
        </a:prstGeom>
        <a:solidFill>
          <a:srgbClr val="425066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800" b="0" kern="1200" dirty="0">
              <a:latin typeface="Century Gothic" panose="020B0502020202020204" pitchFamily="34" charset="0"/>
            </a:rPr>
            <a:t>Support</a:t>
          </a:r>
          <a:endParaRPr lang="en-US" sz="2800" b="0" kern="1200" dirty="0">
            <a:latin typeface="Century Gothic" panose="020B0502020202020204" pitchFamily="34" charset="0"/>
          </a:endParaRPr>
        </a:p>
      </dsp:txBody>
      <dsp:txXfrm>
        <a:off x="3269295" y="1927488"/>
        <a:ext cx="2749517" cy="1649710"/>
      </dsp:txXfrm>
    </dsp:sp>
    <dsp:sp modelId="{8C7C9739-40F0-4603-931E-2349FCB1C115}">
      <dsp:nvSpPr>
        <dsp:cNvPr id="0" name=""/>
        <dsp:cNvSpPr/>
      </dsp:nvSpPr>
      <dsp:spPr>
        <a:xfrm>
          <a:off x="244826" y="3852151"/>
          <a:ext cx="2749517" cy="1649710"/>
        </a:xfrm>
        <a:prstGeom prst="rect">
          <a:avLst/>
        </a:prstGeom>
        <a:solidFill>
          <a:srgbClr val="425066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800" b="0" kern="1200" dirty="0">
              <a:latin typeface="Century Gothic" panose="020B0502020202020204" pitchFamily="34" charset="0"/>
            </a:rPr>
            <a:t>Reference</a:t>
          </a:r>
          <a:endParaRPr lang="en-US" sz="2800" b="0" kern="1200" dirty="0"/>
        </a:p>
      </dsp:txBody>
      <dsp:txXfrm>
        <a:off x="244826" y="3852151"/>
        <a:ext cx="2749517" cy="1649710"/>
      </dsp:txXfrm>
    </dsp:sp>
    <dsp:sp modelId="{441AC7AC-B3D0-4F7F-A368-30B01DE26321}">
      <dsp:nvSpPr>
        <dsp:cNvPr id="0" name=""/>
        <dsp:cNvSpPr/>
      </dsp:nvSpPr>
      <dsp:spPr>
        <a:xfrm>
          <a:off x="3269295" y="3852151"/>
          <a:ext cx="2749517" cy="1649710"/>
        </a:xfrm>
        <a:prstGeom prst="rect">
          <a:avLst/>
        </a:prstGeom>
        <a:solidFill>
          <a:srgbClr val="425066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800" b="0" kern="1200" dirty="0">
              <a:latin typeface="Century Gothic" panose="020B0502020202020204" pitchFamily="34" charset="0"/>
            </a:rPr>
            <a:t>Collaborative exit</a:t>
          </a:r>
          <a:r>
            <a:rPr lang="en-NZ" sz="2800" b="0" kern="1200" dirty="0"/>
            <a:t> </a:t>
          </a:r>
          <a:endParaRPr lang="en-US" sz="2800" b="0" kern="1200" dirty="0"/>
        </a:p>
      </dsp:txBody>
      <dsp:txXfrm>
        <a:off x="3269295" y="3852151"/>
        <a:ext cx="2749517" cy="16497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C75667-435D-49CC-93F3-8BF64CAD7CB6}" type="datetimeFigureOut">
              <a:rPr lang="en-NZ" smtClean="0"/>
              <a:t>11/11/2025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BD5843-8D82-412B-991C-83999469343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85968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BD5843-8D82-412B-991C-83999469343D}" type="slidenum">
              <a:rPr lang="en-NZ" smtClean="0"/>
              <a:t>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0537766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BD5843-8D82-412B-991C-83999469343D}" type="slidenum">
              <a:rPr lang="en-NZ" smtClean="0"/>
              <a:t>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04684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BD5843-8D82-412B-991C-83999469343D}" type="slidenum">
              <a:rPr lang="en-NZ" smtClean="0"/>
              <a:t>5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6091928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725EF5-CDE8-9144-A713-A75486B4571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0679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53ECE1-A29C-3A11-3576-7EF4454105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F777CF0-F55E-624C-5892-423BFEC75DB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B84A89A-B16E-BE5B-A607-68033E9CF3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92AD1D-1ACD-F579-24EF-58A6D2F64B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725EF5-CDE8-9144-A713-A75486B4571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5084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977055-27A2-A761-7AAA-D3BA8D2ACB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1D96231-6AF4-86A6-008E-A3E1517F397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D0C55A2-A55D-FCB4-898D-A786FFF57E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0333B6-FB78-C10E-12C3-2B12AF0B94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BD5843-8D82-412B-991C-83999469343D}" type="slidenum">
              <a:rPr lang="en-NZ" smtClean="0"/>
              <a:t>8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0805151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BD5843-8D82-412B-991C-83999469343D}" type="slidenum">
              <a:rPr lang="en-NZ" smtClean="0"/>
              <a:t>14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827052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725EF5-CDE8-9144-A713-A75486B4571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1698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007A8-29E2-B471-D6A1-33E50EF89E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471DB3-FBA8-E23A-8225-F312C07C79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8E2E1B-42D0-8A1C-96C4-3DD0BDA3F1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5A41F-AF9E-4E67-9543-21722612BC92}" type="datetimeFigureOut">
              <a:rPr lang="en-NZ" smtClean="0"/>
              <a:t>11/11/2025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043DCA-3AC6-5172-1C8E-037C6DC70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24F530-950A-B444-21EF-A97911A40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BE2B8-E644-46B4-96D9-09F597C69BF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74822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10FCC-1E71-B23B-6826-47D267856E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ADD775-61CB-AFF8-C255-C90C697B19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F00D1B-E8F8-D378-D2CC-80C7E0B29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5A41F-AF9E-4E67-9543-21722612BC92}" type="datetimeFigureOut">
              <a:rPr lang="en-NZ" smtClean="0"/>
              <a:t>11/11/2025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D18E71-E13B-2ACA-F565-5AE35C536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24D0FF-BF55-B2E6-13D0-F0ED2F761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BE2B8-E644-46B4-96D9-09F597C69BF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07274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9CF701-F062-20F7-59FD-1C266D14EA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D432E0-0916-459C-F6C7-16DCC94981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195C42-0F49-0BC4-E7E0-F4ABFFDBA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5A41F-AF9E-4E67-9543-21722612BC92}" type="datetimeFigureOut">
              <a:rPr lang="en-NZ" smtClean="0"/>
              <a:t>11/11/2025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4A41C6-7B76-3353-FB2F-525D8D12D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96273D-C1FF-5DFF-37FD-41A205B00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BE2B8-E644-46B4-96D9-09F597C69BF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010382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– 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786"/>
            <a:ext cx="7907809" cy="6856214"/>
          </a:xfrm>
          <a:prstGeom prst="rect">
            <a:avLst/>
          </a:prstGeom>
          <a:solidFill>
            <a:srgbClr val="464C59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63172" y="2425689"/>
            <a:ext cx="4853304" cy="22156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/>
              <a:t>TITLE HERE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63172" y="4732902"/>
            <a:ext cx="4853304" cy="1752600"/>
          </a:xfrm>
        </p:spPr>
        <p:txBody>
          <a:bodyPr/>
          <a:lstStyle>
            <a:lvl1pPr marL="0" indent="0" algn="l">
              <a:buNone/>
              <a:defRPr baseline="0">
                <a:solidFill>
                  <a:srgbClr val="E6B10E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/>
              <a:t>Day Month Year</a:t>
            </a:r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7907810" y="0"/>
            <a:ext cx="4284191" cy="6858000"/>
          </a:xfrm>
        </p:spPr>
        <p:txBody>
          <a:bodyPr/>
          <a:lstStyle/>
          <a:p>
            <a:r>
              <a:rPr lang="en-US"/>
              <a:t>Drag your image here</a:t>
            </a:r>
          </a:p>
        </p:txBody>
      </p:sp>
      <p:pic>
        <p:nvPicPr>
          <p:cNvPr id="5" name="Picture 4" descr="Ford Sumner Lawyers no tile reversed CMYK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264" y="1033778"/>
            <a:ext cx="3473912" cy="166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2376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ight image &amp; 2 collum tex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7929647" cy="68580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7F7F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444587" y="378706"/>
            <a:ext cx="537665" cy="365125"/>
          </a:xfrm>
          <a:prstGeom prst="rect">
            <a:avLst/>
          </a:prstGeom>
        </p:spPr>
        <p:txBody>
          <a:bodyPr/>
          <a:lstStyle/>
          <a:p>
            <a:fld id="{A8B69925-E3AE-AA45-B43E-761E7DC7036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035446" y="1232601"/>
            <a:ext cx="6555563" cy="1191944"/>
          </a:xfrm>
        </p:spPr>
        <p:txBody>
          <a:bodyPr anchor="t">
            <a:normAutofit/>
          </a:bodyPr>
          <a:lstStyle>
            <a:lvl1pPr algn="l">
              <a:defRPr sz="3900">
                <a:solidFill>
                  <a:srgbClr val="464C59"/>
                </a:solidFill>
              </a:defRPr>
            </a:lvl1pPr>
          </a:lstStyle>
          <a:p>
            <a:r>
              <a:rPr lang="en-AU"/>
              <a:t>Heading 1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078782" y="2810714"/>
            <a:ext cx="4031713" cy="352425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600" b="1">
                <a:solidFill>
                  <a:srgbClr val="464C59"/>
                </a:solidFill>
                <a:latin typeface="Century Gothic"/>
                <a:cs typeface="Century Gothic"/>
              </a:defRPr>
            </a:lvl1pPr>
            <a:lvl2pPr marL="457200" indent="0" algn="l">
              <a:buFontTx/>
              <a:buNone/>
              <a:defRPr/>
            </a:lvl2pPr>
          </a:lstStyle>
          <a:p>
            <a:pPr lvl="0"/>
            <a:r>
              <a:rPr lang="en-AU"/>
              <a:t>Subheading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1078783" y="3232102"/>
            <a:ext cx="6512226" cy="2572268"/>
          </a:xfrm>
          <a:prstGeom prst="rect">
            <a:avLst/>
          </a:prstGeom>
        </p:spPr>
        <p:txBody>
          <a:bodyPr vert="horz" numCol="2" spcCol="432000"/>
          <a:lstStyle>
            <a:lvl1pPr marL="0" indent="0">
              <a:lnSpc>
                <a:spcPct val="120000"/>
              </a:lnSpc>
              <a:buFontTx/>
              <a:buNone/>
              <a:defRPr sz="1100">
                <a:solidFill>
                  <a:srgbClr val="464C59"/>
                </a:solidFill>
                <a:latin typeface="Century Gothic"/>
                <a:cs typeface="Century Gothic"/>
              </a:defRPr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AU"/>
              <a:t>Body copy</a:t>
            </a:r>
            <a:r>
              <a:rPr lang="mr-IN"/>
              <a:t>…</a:t>
            </a:r>
            <a:endParaRPr lang="en-AU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11380756" y="466913"/>
            <a:ext cx="0" cy="205443"/>
          </a:xfrm>
          <a:prstGeom prst="line">
            <a:avLst/>
          </a:prstGeom>
          <a:ln w="3175" cmpd="sng">
            <a:solidFill>
              <a:srgbClr val="B4C7D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Logo text only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1943" y="466765"/>
            <a:ext cx="591466" cy="198120"/>
          </a:xfrm>
          <a:prstGeom prst="rect">
            <a:avLst/>
          </a:prstGeom>
        </p:spPr>
      </p:pic>
      <p:pic>
        <p:nvPicPr>
          <p:cNvPr id="14" name="Picture 13" descr="L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2124" y="6120327"/>
            <a:ext cx="228660" cy="271272"/>
          </a:xfrm>
          <a:prstGeom prst="rect">
            <a:avLst/>
          </a:prstGeom>
        </p:spPr>
      </p:pic>
      <p:pic>
        <p:nvPicPr>
          <p:cNvPr id="11" name="Picture 10" descr="F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90" y="460744"/>
            <a:ext cx="228660" cy="271272"/>
          </a:xfrm>
          <a:prstGeom prst="rect">
            <a:avLst/>
          </a:prstGeom>
        </p:spPr>
      </p:pic>
      <p:pic>
        <p:nvPicPr>
          <p:cNvPr id="16" name="Picture 15" descr="S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27" y="6120327"/>
            <a:ext cx="228660" cy="271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2510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7907809" cy="68580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63172" y="2425689"/>
            <a:ext cx="4853304" cy="2215680"/>
          </a:xfrm>
        </p:spPr>
        <p:txBody>
          <a:bodyPr/>
          <a:lstStyle/>
          <a:p>
            <a:r>
              <a:rPr lang="en-AU"/>
              <a:t>TITLE HERE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63172" y="4732902"/>
            <a:ext cx="4853304" cy="1752600"/>
          </a:xfrm>
        </p:spPr>
        <p:txBody>
          <a:bodyPr/>
          <a:lstStyle>
            <a:lvl1pPr marL="0" indent="0" algn="l">
              <a:buNone/>
              <a:defRPr baseline="0">
                <a:solidFill>
                  <a:srgbClr val="E6B10E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/>
              <a:t>Day Month Year</a:t>
            </a:r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7907810" y="0"/>
            <a:ext cx="4284191" cy="685800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/>
              <a:t>Drag your image here</a:t>
            </a:r>
          </a:p>
          <a:p>
            <a:endParaRPr lang="en-US"/>
          </a:p>
        </p:txBody>
      </p:sp>
      <p:pic>
        <p:nvPicPr>
          <p:cNvPr id="10" name="Picture 9" descr="Ford Sumner Lawyers no tile CMYK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264" y="1033778"/>
            <a:ext cx="3473912" cy="166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0012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– 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786"/>
            <a:ext cx="7907809" cy="6856214"/>
          </a:xfrm>
          <a:prstGeom prst="rect">
            <a:avLst/>
          </a:prstGeom>
          <a:solidFill>
            <a:srgbClr val="464C59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63172" y="2425689"/>
            <a:ext cx="4853304" cy="22156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/>
              <a:t>TITLE HERE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63172" y="4732902"/>
            <a:ext cx="4853304" cy="1752600"/>
          </a:xfrm>
        </p:spPr>
        <p:txBody>
          <a:bodyPr/>
          <a:lstStyle>
            <a:lvl1pPr marL="0" indent="0" algn="l">
              <a:buNone/>
              <a:defRPr baseline="0">
                <a:solidFill>
                  <a:srgbClr val="E6B10E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/>
              <a:t>Day Month Year</a:t>
            </a:r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7907810" y="0"/>
            <a:ext cx="4284191" cy="6858000"/>
          </a:xfrm>
        </p:spPr>
        <p:txBody>
          <a:bodyPr/>
          <a:lstStyle/>
          <a:p>
            <a:r>
              <a:rPr lang="en-US"/>
              <a:t>Drag your image here</a:t>
            </a:r>
          </a:p>
        </p:txBody>
      </p:sp>
      <p:pic>
        <p:nvPicPr>
          <p:cNvPr id="5" name="Picture 4" descr="Ford Sumner Lawyers no tile reversed CMYK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264" y="1033778"/>
            <a:ext cx="3473912" cy="166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5119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ight image &amp; 2 collum tex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7929647" cy="68580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7F7F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444587" y="378706"/>
            <a:ext cx="537665" cy="365125"/>
          </a:xfrm>
          <a:prstGeom prst="rect">
            <a:avLst/>
          </a:prstGeom>
        </p:spPr>
        <p:txBody>
          <a:bodyPr/>
          <a:lstStyle/>
          <a:p>
            <a:fld id="{A8B69925-E3AE-AA45-B43E-761E7DC7036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035446" y="1232601"/>
            <a:ext cx="6555563" cy="1191944"/>
          </a:xfrm>
        </p:spPr>
        <p:txBody>
          <a:bodyPr anchor="t">
            <a:normAutofit/>
          </a:bodyPr>
          <a:lstStyle>
            <a:lvl1pPr algn="l">
              <a:defRPr sz="3900">
                <a:solidFill>
                  <a:srgbClr val="464C59"/>
                </a:solidFill>
              </a:defRPr>
            </a:lvl1pPr>
          </a:lstStyle>
          <a:p>
            <a:r>
              <a:rPr lang="en-AU"/>
              <a:t>Heading 1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078782" y="2810714"/>
            <a:ext cx="4031713" cy="352425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600" b="1">
                <a:solidFill>
                  <a:srgbClr val="464C59"/>
                </a:solidFill>
                <a:latin typeface="Century Gothic"/>
                <a:cs typeface="Century Gothic"/>
              </a:defRPr>
            </a:lvl1pPr>
            <a:lvl2pPr marL="457200" indent="0" algn="l">
              <a:buFontTx/>
              <a:buNone/>
              <a:defRPr/>
            </a:lvl2pPr>
          </a:lstStyle>
          <a:p>
            <a:pPr lvl="0"/>
            <a:r>
              <a:rPr lang="en-AU"/>
              <a:t>Subheading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1078783" y="3232102"/>
            <a:ext cx="6512226" cy="2572268"/>
          </a:xfrm>
          <a:prstGeom prst="rect">
            <a:avLst/>
          </a:prstGeom>
        </p:spPr>
        <p:txBody>
          <a:bodyPr vert="horz" numCol="2" spcCol="432000"/>
          <a:lstStyle>
            <a:lvl1pPr marL="0" indent="0">
              <a:lnSpc>
                <a:spcPct val="120000"/>
              </a:lnSpc>
              <a:buFontTx/>
              <a:buNone/>
              <a:defRPr sz="1100">
                <a:solidFill>
                  <a:srgbClr val="464C59"/>
                </a:solidFill>
                <a:latin typeface="Century Gothic"/>
                <a:cs typeface="Century Gothic"/>
              </a:defRPr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AU"/>
              <a:t>Body copy</a:t>
            </a:r>
            <a:r>
              <a:rPr lang="mr-IN"/>
              <a:t>…</a:t>
            </a:r>
            <a:endParaRPr lang="en-AU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11380756" y="466913"/>
            <a:ext cx="0" cy="205443"/>
          </a:xfrm>
          <a:prstGeom prst="line">
            <a:avLst/>
          </a:prstGeom>
          <a:ln w="3175" cmpd="sng">
            <a:solidFill>
              <a:srgbClr val="B4C7D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Logo text only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1943" y="466765"/>
            <a:ext cx="591466" cy="198120"/>
          </a:xfrm>
          <a:prstGeom prst="rect">
            <a:avLst/>
          </a:prstGeom>
        </p:spPr>
      </p:pic>
      <p:pic>
        <p:nvPicPr>
          <p:cNvPr id="14" name="Picture 13" descr="L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2124" y="6120327"/>
            <a:ext cx="228660" cy="271272"/>
          </a:xfrm>
          <a:prstGeom prst="rect">
            <a:avLst/>
          </a:prstGeom>
        </p:spPr>
      </p:pic>
      <p:pic>
        <p:nvPicPr>
          <p:cNvPr id="11" name="Picture 10" descr="F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90" y="460744"/>
            <a:ext cx="228660" cy="271272"/>
          </a:xfrm>
          <a:prstGeom prst="rect">
            <a:avLst/>
          </a:prstGeom>
        </p:spPr>
      </p:pic>
      <p:pic>
        <p:nvPicPr>
          <p:cNvPr id="16" name="Picture 15" descr="S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27" y="6120327"/>
            <a:ext cx="228660" cy="271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07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8DA09-307C-C2D8-528D-F7731AFB1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862CFD-1F3C-0ACB-A484-F7B844B6C0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7041D5-2B8D-0754-0FA3-30DF7CE41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5A41F-AF9E-4E67-9543-21722612BC92}" type="datetimeFigureOut">
              <a:rPr lang="en-NZ" smtClean="0"/>
              <a:t>11/11/2025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CDC9F3-6C3D-013A-70E6-8AADECEF8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07C72B-F78C-6FD4-2460-05D5F2A38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BE2B8-E644-46B4-96D9-09F597C69BF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61301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9FDBE7-BF3F-A2FB-91E5-EC1B00B16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175905-2073-750A-8282-02B8EEBD00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E114C5-73A4-57F1-E92E-3ACBD4302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5A41F-AF9E-4E67-9543-21722612BC92}" type="datetimeFigureOut">
              <a:rPr lang="en-NZ" smtClean="0"/>
              <a:t>11/11/2025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0112A3-07BA-10B5-8645-A6FC0B88F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AAC44B-D81F-9426-BC5A-84A9909B1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BE2B8-E644-46B4-96D9-09F597C69BF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09460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CC835-3615-8921-CDF0-615C795CF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9E8926-498C-FEE6-5E6A-DFFFFEF59D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FB2851-30F4-9F1B-EE1B-7BD1439BBD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D4E666-6DE6-1D97-645E-5D12CF725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5A41F-AF9E-4E67-9543-21722612BC92}" type="datetimeFigureOut">
              <a:rPr lang="en-NZ" smtClean="0"/>
              <a:t>11/11/2025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BBF634-C49D-F60D-13A0-26EB97D0A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2E7214-3C1D-1D44-FAEA-494142757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BE2B8-E644-46B4-96D9-09F597C69BF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804757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4AB6D2-3BDE-88A1-F97A-AA1DEAF54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6D2B2A-95AB-1B55-8596-407C3B2E91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900AD4-BAA0-E30D-66ED-FD71348CB4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37102A-9F4E-4F7D-4D91-FEDF77BC02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633A98-F933-CA0F-27D9-CA99663B3B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FF66D3B-355D-2F3B-3D84-FEBD0EAE7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5A41F-AF9E-4E67-9543-21722612BC92}" type="datetimeFigureOut">
              <a:rPr lang="en-NZ" smtClean="0"/>
              <a:t>11/11/2025</a:t>
            </a:fld>
            <a:endParaRPr lang="en-N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67D620C-F098-D767-818B-B18FEFB2B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FC28FA-C7DF-B9D1-9395-E0A433C26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BE2B8-E644-46B4-96D9-09F597C69BF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64162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73C70E-BDFA-56E0-F951-8D4A76FCE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D98137-D999-A951-198F-4C805C862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5A41F-AF9E-4E67-9543-21722612BC92}" type="datetimeFigureOut">
              <a:rPr lang="en-NZ" smtClean="0"/>
              <a:t>11/11/2025</a:t>
            </a:fld>
            <a:endParaRPr lang="en-N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0F9CE5-9768-FBE9-BEBF-0C7867B543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4F0669-6FD5-081F-17FC-B48A553DF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BE2B8-E644-46B4-96D9-09F597C69BF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19915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27FD91-823B-7B04-E704-3B1FDAD6E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5A41F-AF9E-4E67-9543-21722612BC92}" type="datetimeFigureOut">
              <a:rPr lang="en-NZ" smtClean="0"/>
              <a:t>11/11/2025</a:t>
            </a:fld>
            <a:endParaRPr lang="en-N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75E6A3-7570-8C61-895C-92D3092CC5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68E517-EA16-E97C-71F9-FFF94CFAB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BE2B8-E644-46B4-96D9-09F597C69BF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3911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08C97-1907-D7F9-59A1-77CBF3358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F96D48-AE8E-4BD7-9BFA-4C4763124C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AFDCE7-CD9A-A104-8D7E-C81661D600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5FF379-0B72-47D3-AF1B-87911FFC6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5A41F-AF9E-4E67-9543-21722612BC92}" type="datetimeFigureOut">
              <a:rPr lang="en-NZ" smtClean="0"/>
              <a:t>11/11/2025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1219AA-824F-0EF7-CC5E-A853D09F0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D9C6DC-72DE-B346-AD1D-69743F85B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BE2B8-E644-46B4-96D9-09F597C69BF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79706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3B4D8-6008-AB43-222E-5032D6D91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9C6D962-E4D3-BA38-B360-C2281A8D54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B1E8DD-6AF7-FF00-9E6A-957FA0F1A8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ABE6D8-4514-4FAD-31E0-6365513EC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5A41F-AF9E-4E67-9543-21722612BC92}" type="datetimeFigureOut">
              <a:rPr lang="en-NZ" smtClean="0"/>
              <a:t>11/11/2025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75B839-6050-B867-B34B-42C724BD4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EF77DE-AD4C-1804-56D5-C1DC0F023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BE2B8-E644-46B4-96D9-09F597C69BF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41669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3672980-989D-E76C-9418-7431735DD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BE84CB-299A-E137-C7D3-6966E83A6E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808678-62F8-7BEE-2FBE-AE29F88EFF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BC5A41F-AF9E-4E67-9543-21722612BC92}" type="datetimeFigureOut">
              <a:rPr lang="en-NZ" smtClean="0"/>
              <a:t>11/11/2025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149E4C-9C03-F1CC-F12D-6D96FF5728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C76695-B78E-092F-AB70-D56B167DE2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24BE2B8-E644-46B4-96D9-09F597C69BF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005657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1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1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588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rgbClr val="464C59"/>
          </a:solidFill>
          <a:latin typeface="Arial Black"/>
          <a:ea typeface="+mj-ea"/>
          <a:cs typeface="Arial Black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Tx/>
        <a:buNone/>
        <a:defRPr sz="1900" kern="1200">
          <a:solidFill>
            <a:srgbClr val="E6B10E"/>
          </a:solidFill>
          <a:latin typeface="Georgia"/>
          <a:ea typeface="+mn-ea"/>
          <a:cs typeface="Georgi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jordan@fsl.nz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hyperlink" Target="http://pixabay.com/en/contract-consultation-office-408216/" TargetMode="External"/><Relationship Id="rId7" Type="http://schemas.openxmlformats.org/officeDocument/2006/relationships/diagramColors" Target="../diagrams/colors3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hyperlink" Target="http://pixabay.com/en/contract-consultation-office-408216/" TargetMode="External"/><Relationship Id="rId7" Type="http://schemas.openxmlformats.org/officeDocument/2006/relationships/diagramColors" Target="../diagrams/colors4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hyperlink" Target="http://pixabay.com/en/contract-consultation-office-408216/" TargetMode="External"/><Relationship Id="rId7" Type="http://schemas.openxmlformats.org/officeDocument/2006/relationships/diagramColors" Target="../diagrams/colors5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hyperlink" Target="mailto:retail@fsl.nz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jpeg"/><Relationship Id="rId5" Type="http://schemas.openxmlformats.org/officeDocument/2006/relationships/hyperlink" Target="mailto:jordan@fsl.nz" TargetMode="Externa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g"/><Relationship Id="rId7" Type="http://schemas.openxmlformats.org/officeDocument/2006/relationships/image" Target="../media/image14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10" Type="http://schemas.openxmlformats.org/officeDocument/2006/relationships/image" Target="../media/image25.svg"/><Relationship Id="rId4" Type="http://schemas.openxmlformats.org/officeDocument/2006/relationships/image" Target="../media/image19.svg"/><Relationship Id="rId9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www.betterpaydayloans.com.au/2021/02/how-to-prevent-workplace-bullying.html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10" Type="http://schemas.openxmlformats.org/officeDocument/2006/relationships/image" Target="../media/image25.svg"/><Relationship Id="rId4" Type="http://schemas.openxmlformats.org/officeDocument/2006/relationships/image" Target="../media/image19.svg"/><Relationship Id="rId9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hyperlink" Target="http://pixabay.com/en/contract-consultation-office-408216/" TargetMode="External"/><Relationship Id="rId7" Type="http://schemas.openxmlformats.org/officeDocument/2006/relationships/diagramColors" Target="../diagrams/colors2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B10E"/>
            </a:gs>
            <a:gs pos="100000">
              <a:srgbClr val="E6B10E"/>
            </a:gs>
            <a:gs pos="83000">
              <a:srgbClr val="E6B10E"/>
            </a:gs>
            <a:gs pos="100000">
              <a:srgbClr val="4250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0017" y="2559957"/>
            <a:ext cx="7324142" cy="1738086"/>
          </a:xfrm>
        </p:spPr>
        <p:txBody>
          <a:bodyPr/>
          <a:lstStyle/>
          <a:p>
            <a:br>
              <a:rPr lang="en-NZ" dirty="0">
                <a:latin typeface="Century Gothic" panose="020B0502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NZ" sz="2800" b="1" dirty="0">
                <a:effectLst/>
                <a:latin typeface="Century Gothic" panose="020B0502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Employment Law Masterclass: </a:t>
            </a:r>
            <a:r>
              <a:rPr lang="en-NZ" sz="4000" b="1" dirty="0">
                <a:solidFill>
                  <a:srgbClr val="E6B10E"/>
                </a:solidFill>
                <a:effectLst/>
                <a:latin typeface="Century Gothic" panose="020B0502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</a:t>
            </a:r>
            <a:r>
              <a:rPr lang="en-NZ" sz="4000" b="1" dirty="0">
                <a:solidFill>
                  <a:srgbClr val="E6B10E"/>
                </a:solidFill>
                <a:latin typeface="Century Gothic" panose="020B0502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orkplace R</a:t>
            </a:r>
            <a:r>
              <a:rPr lang="en-NZ" sz="4000" b="1" dirty="0">
                <a:solidFill>
                  <a:srgbClr val="E6B10E"/>
                </a:solidFill>
                <a:effectLst/>
                <a:latin typeface="Century Gothic" panose="020B0502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estructures </a:t>
            </a:r>
            <a:endParaRPr lang="en-US" b="1" dirty="0">
              <a:solidFill>
                <a:srgbClr val="E6B10E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27E2943-E4FE-2311-DE5E-7920C203522C}"/>
              </a:ext>
            </a:extLst>
          </p:cNvPr>
          <p:cNvSpPr txBox="1"/>
          <p:nvPr/>
        </p:nvSpPr>
        <p:spPr>
          <a:xfrm>
            <a:off x="9016863" y="4952383"/>
            <a:ext cx="2008582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400" b="1" dirty="0">
                <a:solidFill>
                  <a:srgbClr val="425066"/>
                </a:solidFill>
                <a:latin typeface="Century Gothic" panose="020B0502020202020204" pitchFamily="34" charset="0"/>
              </a:rPr>
              <a:t>Eloise Sharpe</a:t>
            </a:r>
          </a:p>
          <a:p>
            <a:pPr defTabSz="457200"/>
            <a:r>
              <a:rPr lang="en-US" sz="1400" dirty="0">
                <a:solidFill>
                  <a:srgbClr val="425066"/>
                </a:solidFill>
                <a:latin typeface="Century Gothic" panose="020B0502020202020204" pitchFamily="34" charset="0"/>
              </a:rPr>
              <a:t>Lawyer</a:t>
            </a:r>
          </a:p>
          <a:p>
            <a:pPr defTabSz="457200"/>
            <a:r>
              <a:rPr lang="en-US" sz="1400" u="sng" dirty="0">
                <a:solidFill>
                  <a:srgbClr val="425066"/>
                </a:solidFill>
                <a:latin typeface="Century Gothic" panose="020B0502020202020204" pitchFamily="34" charset="0"/>
              </a:rPr>
              <a:t>eloise@fsl.nz</a:t>
            </a:r>
          </a:p>
          <a:p>
            <a:pPr defTabSz="457200"/>
            <a:endParaRPr lang="en-US" sz="105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2" name="Picture 12">
            <a:extLst>
              <a:ext uri="{FF2B5EF4-FFF2-40B4-BE49-F238E27FC236}">
                <a16:creationId xmlns:a16="http://schemas.microsoft.com/office/drawing/2014/main" id="{02A9044F-66C0-E9B2-42E7-4A9C794693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3173" y="1366453"/>
            <a:ext cx="1989424" cy="1321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23CB320-C309-B0E0-DD6F-0D6FA26E7876}"/>
              </a:ext>
            </a:extLst>
          </p:cNvPr>
          <p:cNvSpPr txBox="1"/>
          <p:nvPr/>
        </p:nvSpPr>
        <p:spPr>
          <a:xfrm>
            <a:off x="9016863" y="2722563"/>
            <a:ext cx="1989424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400" b="1" dirty="0">
                <a:solidFill>
                  <a:srgbClr val="425066"/>
                </a:solidFill>
                <a:latin typeface="Century Gothic" panose="020B0502020202020204" pitchFamily="34" charset="0"/>
              </a:rPr>
              <a:t>Jordan Todd</a:t>
            </a:r>
          </a:p>
          <a:p>
            <a:pPr defTabSz="457200"/>
            <a:r>
              <a:rPr lang="en-US" sz="1400" dirty="0">
                <a:solidFill>
                  <a:srgbClr val="425066"/>
                </a:solidFill>
                <a:latin typeface="Century Gothic" panose="020B0502020202020204" pitchFamily="34" charset="0"/>
              </a:rPr>
              <a:t>Senior Associate</a:t>
            </a:r>
          </a:p>
          <a:p>
            <a:pPr defTabSz="457200"/>
            <a:r>
              <a:rPr lang="en-US" sz="1400" dirty="0">
                <a:solidFill>
                  <a:srgbClr val="425066"/>
                </a:solidFill>
                <a:latin typeface="Century Gothic" panose="020B0502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jordan@fsl.nz</a:t>
            </a:r>
            <a:endParaRPr lang="en-US" sz="1400" dirty="0">
              <a:solidFill>
                <a:srgbClr val="425066"/>
              </a:solidFill>
              <a:latin typeface="Century Gothic" panose="020B0502020202020204" pitchFamily="34" charset="0"/>
            </a:endParaRPr>
          </a:p>
          <a:p>
            <a:pPr defTabSz="457200"/>
            <a:endParaRPr lang="en-US" sz="105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E75624-13FB-3603-152F-DE5DD3B33E8F}"/>
              </a:ext>
            </a:extLst>
          </p:cNvPr>
          <p:cNvSpPr txBox="1"/>
          <p:nvPr/>
        </p:nvSpPr>
        <p:spPr>
          <a:xfrm>
            <a:off x="370017" y="4449864"/>
            <a:ext cx="24769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11 November 2025</a:t>
            </a:r>
            <a:endParaRPr lang="en-NZ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Picture 3" descr="A person in a suit&#10;&#10;AI-generated content may be incorrect.">
            <a:extLst>
              <a:ext uri="{FF2B5EF4-FFF2-40B4-BE49-F238E27FC236}">
                <a16:creationId xmlns:a16="http://schemas.microsoft.com/office/drawing/2014/main" id="{5292C344-724C-BACC-857C-9A1AAC599F0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7616" t="7616"/>
          <a:stretch>
            <a:fillRect/>
          </a:stretch>
        </p:blipFill>
        <p:spPr>
          <a:xfrm>
            <a:off x="9100337" y="3596273"/>
            <a:ext cx="1982261" cy="1321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562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-up of a person pointing at papers">
            <a:extLst>
              <a:ext uri="{FF2B5EF4-FFF2-40B4-BE49-F238E27FC236}">
                <a16:creationId xmlns:a16="http://schemas.microsoft.com/office/drawing/2014/main" id="{39485813-998C-BCBB-75A7-EFB00884AA8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2086" b="3644"/>
          <a:stretch>
            <a:fillRect/>
          </a:stretch>
        </p:blipFill>
        <p:spPr>
          <a:xfrm>
            <a:off x="20" y="0"/>
            <a:ext cx="12191980" cy="68579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D062475-D012-2BC5-EE3D-AA8C2EF47FC8}"/>
              </a:ext>
            </a:extLst>
          </p:cNvPr>
          <p:cNvSpPr txBox="1"/>
          <p:nvPr/>
        </p:nvSpPr>
        <p:spPr>
          <a:xfrm>
            <a:off x="1401795" y="756024"/>
            <a:ext cx="971296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NZ" sz="4000" b="1" dirty="0">
                <a:solidFill>
                  <a:srgbClr val="425066"/>
                </a:solidFill>
                <a:latin typeface="Century Gothic" panose="020B0502020202020204" pitchFamily="34" charset="0"/>
              </a:rPr>
              <a:t>Process:</a:t>
            </a:r>
            <a:r>
              <a:rPr lang="en-NZ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NZ" sz="4000" b="1" dirty="0">
                <a:solidFill>
                  <a:srgbClr val="E6B10E"/>
                </a:solidFill>
                <a:latin typeface="Century Gothic" panose="020B0502020202020204" pitchFamily="34" charset="0"/>
              </a:rPr>
              <a:t>Consultation</a:t>
            </a:r>
            <a:endParaRPr lang="en-NZ" sz="4000" b="1" dirty="0">
              <a:latin typeface="Century Gothic" panose="020B0502020202020204" pitchFamily="34" charset="0"/>
            </a:endParaRPr>
          </a:p>
        </p:txBody>
      </p:sp>
      <p:graphicFrame>
        <p:nvGraphicFramePr>
          <p:cNvPr id="8" name="TextBox 2">
            <a:extLst>
              <a:ext uri="{FF2B5EF4-FFF2-40B4-BE49-F238E27FC236}">
                <a16:creationId xmlns:a16="http://schemas.microsoft.com/office/drawing/2014/main" id="{C63C07C6-1BFA-19BA-B63B-5DA884233FD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84750523"/>
              </p:ext>
            </p:extLst>
          </p:nvPr>
        </p:nvGraphicFramePr>
        <p:xfrm>
          <a:off x="1401795" y="1463910"/>
          <a:ext cx="9388409" cy="49022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9013469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8EB267-2991-C1EA-5F84-114E077DAD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-up of a person pointing at papers">
            <a:extLst>
              <a:ext uri="{FF2B5EF4-FFF2-40B4-BE49-F238E27FC236}">
                <a16:creationId xmlns:a16="http://schemas.microsoft.com/office/drawing/2014/main" id="{2FC34C79-9CB2-9D9B-A7EF-EB74E0CE47F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2086" b="3644"/>
          <a:stretch>
            <a:fillRect/>
          </a:stretch>
        </p:blipFill>
        <p:spPr>
          <a:xfrm>
            <a:off x="20" y="0"/>
            <a:ext cx="12191980" cy="68579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B373275-FDF2-E28E-F30D-5FCA1A3799AD}"/>
              </a:ext>
            </a:extLst>
          </p:cNvPr>
          <p:cNvSpPr txBox="1"/>
          <p:nvPr/>
        </p:nvSpPr>
        <p:spPr>
          <a:xfrm>
            <a:off x="1401795" y="756024"/>
            <a:ext cx="971296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NZ" sz="4000" b="1" dirty="0">
                <a:solidFill>
                  <a:srgbClr val="425066"/>
                </a:solidFill>
                <a:latin typeface="Century Gothic" panose="020B0502020202020204" pitchFamily="34" charset="0"/>
              </a:rPr>
              <a:t>Process:</a:t>
            </a:r>
            <a:r>
              <a:rPr lang="en-NZ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NZ" sz="4000" b="1" dirty="0">
                <a:solidFill>
                  <a:srgbClr val="E6B10E"/>
                </a:solidFill>
                <a:latin typeface="Century Gothic" panose="020B0502020202020204" pitchFamily="34" charset="0"/>
              </a:rPr>
              <a:t>Initial Decision</a:t>
            </a:r>
            <a:endParaRPr lang="en-NZ" sz="4000" b="1" dirty="0">
              <a:latin typeface="Century Gothic" panose="020B0502020202020204" pitchFamily="34" charset="0"/>
            </a:endParaRPr>
          </a:p>
        </p:txBody>
      </p:sp>
      <p:graphicFrame>
        <p:nvGraphicFramePr>
          <p:cNvPr id="8" name="TextBox 2">
            <a:extLst>
              <a:ext uri="{FF2B5EF4-FFF2-40B4-BE49-F238E27FC236}">
                <a16:creationId xmlns:a16="http://schemas.microsoft.com/office/drawing/2014/main" id="{FCDB402B-2115-80BB-EA16-950571F7384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37662824"/>
              </p:ext>
            </p:extLst>
          </p:nvPr>
        </p:nvGraphicFramePr>
        <p:xfrm>
          <a:off x="1401795" y="1463910"/>
          <a:ext cx="9388409" cy="49022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5377551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82AF6B-1F6C-F729-1D85-22C243D637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-up of a person pointing at papers">
            <a:extLst>
              <a:ext uri="{FF2B5EF4-FFF2-40B4-BE49-F238E27FC236}">
                <a16:creationId xmlns:a16="http://schemas.microsoft.com/office/drawing/2014/main" id="{87ED8F99-27D8-6F7A-DA3B-D0EA0E5DFF5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2086" b="3644"/>
          <a:stretch>
            <a:fillRect/>
          </a:stretch>
        </p:blipFill>
        <p:spPr>
          <a:xfrm>
            <a:off x="20" y="0"/>
            <a:ext cx="12191980" cy="68579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A03F073-7622-5AEB-46EA-E64FC2689AEF}"/>
              </a:ext>
            </a:extLst>
          </p:cNvPr>
          <p:cNvSpPr txBox="1"/>
          <p:nvPr/>
        </p:nvSpPr>
        <p:spPr>
          <a:xfrm>
            <a:off x="1401795" y="756024"/>
            <a:ext cx="971296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NZ" sz="4000" b="1" dirty="0">
                <a:solidFill>
                  <a:srgbClr val="425066"/>
                </a:solidFill>
                <a:latin typeface="Century Gothic" panose="020B0502020202020204" pitchFamily="34" charset="0"/>
              </a:rPr>
              <a:t>Process:</a:t>
            </a:r>
            <a:r>
              <a:rPr lang="en-NZ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NZ" sz="4000" b="1" dirty="0">
                <a:solidFill>
                  <a:srgbClr val="E6B10E"/>
                </a:solidFill>
                <a:latin typeface="Century Gothic" panose="020B0502020202020204" pitchFamily="34" charset="0"/>
              </a:rPr>
              <a:t>Final Decision</a:t>
            </a:r>
            <a:endParaRPr lang="en-NZ" sz="4000" b="1" dirty="0">
              <a:latin typeface="Century Gothic" panose="020B0502020202020204" pitchFamily="34" charset="0"/>
            </a:endParaRPr>
          </a:p>
        </p:txBody>
      </p:sp>
      <p:graphicFrame>
        <p:nvGraphicFramePr>
          <p:cNvPr id="8" name="TextBox 2">
            <a:extLst>
              <a:ext uri="{FF2B5EF4-FFF2-40B4-BE49-F238E27FC236}">
                <a16:creationId xmlns:a16="http://schemas.microsoft.com/office/drawing/2014/main" id="{5F3A956E-FDF8-10D3-9862-9B69A1377D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87667665"/>
              </p:ext>
            </p:extLst>
          </p:nvPr>
        </p:nvGraphicFramePr>
        <p:xfrm>
          <a:off x="1401795" y="1463910"/>
          <a:ext cx="9388409" cy="49022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0762338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1BC1F2-B428-43B1-DAE5-A9A7676C4E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215A6F-4457-1D9E-E967-6CC4BD301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1041542"/>
            <a:ext cx="4444034" cy="5567891"/>
          </a:xfrm>
        </p:spPr>
        <p:txBody>
          <a:bodyPr>
            <a:normAutofit/>
          </a:bodyPr>
          <a:lstStyle/>
          <a:p>
            <a:r>
              <a:rPr lang="en-NZ" sz="5200" b="1" dirty="0">
                <a:solidFill>
                  <a:srgbClr val="E6B10E"/>
                </a:solidFill>
                <a:latin typeface="Century Gothic" panose="020B0502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Redundancy</a:t>
            </a:r>
            <a:br>
              <a:rPr lang="en-NZ" sz="5200" b="1" dirty="0">
                <a:latin typeface="Century Gothic" panose="020B0502020202020204" pitchFamily="34" charset="0"/>
              </a:rPr>
            </a:br>
            <a:endParaRPr lang="en-NZ" sz="5200" dirty="0"/>
          </a:p>
        </p:txBody>
      </p:sp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D281FFEF-A071-858B-2E84-8C16E60F469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6390555"/>
              </p:ext>
            </p:extLst>
          </p:nvPr>
        </p:nvGraphicFramePr>
        <p:xfrm>
          <a:off x="5093208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512715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5D7F64A8-D625-4F61-A290-B499BB62AC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73206FD-1F20-02BF-5F63-F06325D9A873}"/>
              </a:ext>
            </a:extLst>
          </p:cNvPr>
          <p:cNvSpPr txBox="1"/>
          <p:nvPr/>
        </p:nvSpPr>
        <p:spPr>
          <a:xfrm>
            <a:off x="1078347" y="144967"/>
            <a:ext cx="7441185" cy="230830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kern="1200" dirty="0">
                <a:solidFill>
                  <a:srgbClr val="E6B10E"/>
                </a:solidFill>
                <a:latin typeface="Century Gothic" panose="020B0502020202020204" pitchFamily="34" charset="0"/>
                <a:ea typeface="+mj-ea"/>
                <a:cs typeface="+mj-cs"/>
              </a:rPr>
              <a:t>Common Pitfalls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C8836DC-BF79-FF24-DFAA-35469A40D5B4}"/>
              </a:ext>
            </a:extLst>
          </p:cNvPr>
          <p:cNvSpPr txBox="1"/>
          <p:nvPr/>
        </p:nvSpPr>
        <p:spPr>
          <a:xfrm>
            <a:off x="839514" y="2176183"/>
            <a:ext cx="5801917" cy="27630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1" indent="-228600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Disingenuous restructure.</a:t>
            </a:r>
          </a:p>
          <a:p>
            <a:pPr marL="228600" lvl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</a:pP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  <a:p>
            <a:pPr lvl="1" indent="-228600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Vague or subjective selection criteria.</a:t>
            </a:r>
          </a:p>
          <a:p>
            <a:pPr marL="228600" lvl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</a:pP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  <a:p>
            <a:pPr lvl="1" indent="-228600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Inadequate consultation.</a:t>
            </a:r>
          </a:p>
          <a:p>
            <a:pPr marL="228600" lvl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</a:pP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  <a:p>
            <a:pPr lvl="1" indent="-228600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Failure to consider redeployment or alternatives.</a:t>
            </a:r>
          </a:p>
        </p:txBody>
      </p:sp>
      <p:pic>
        <p:nvPicPr>
          <p:cNvPr id="31" name="Graphic 30" descr="Warning">
            <a:extLst>
              <a:ext uri="{FF2B5EF4-FFF2-40B4-BE49-F238E27FC236}">
                <a16:creationId xmlns:a16="http://schemas.microsoft.com/office/drawing/2014/main" id="{460BE3B3-1B3F-48E9-9900-C153F96D5B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1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41431" y="816337"/>
            <a:ext cx="5225327" cy="5225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1617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83577F-6354-D24C-9158-B90DB5EEB5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73C4D64-9A4D-D207-DB84-F36F9CCE99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2054" y="0"/>
            <a:ext cx="4289946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8A9CC2C-8753-F531-0759-7A8BD44E0A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0017" y="2625271"/>
            <a:ext cx="7324142" cy="1477328"/>
          </a:xfrm>
        </p:spPr>
        <p:txBody>
          <a:bodyPr>
            <a:normAutofit/>
          </a:bodyPr>
          <a:lstStyle/>
          <a:p>
            <a:pPr algn="ctr"/>
            <a:br>
              <a:rPr lang="en-NZ" b="1" dirty="0">
                <a:effectLst/>
                <a:latin typeface="Century Gothic" panose="020B0502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NZ" b="1" dirty="0">
                <a:solidFill>
                  <a:srgbClr val="E6B10E"/>
                </a:solidFill>
                <a:latin typeface="Century Gothic" panose="020B0502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Questions?</a:t>
            </a:r>
            <a:endParaRPr lang="en-US" b="1" dirty="0">
              <a:solidFill>
                <a:srgbClr val="E6B10E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825B71B-7D08-C5E2-27E4-6173AA8AB028}"/>
              </a:ext>
            </a:extLst>
          </p:cNvPr>
          <p:cNvSpPr txBox="1"/>
          <p:nvPr/>
        </p:nvSpPr>
        <p:spPr>
          <a:xfrm>
            <a:off x="9009830" y="4987341"/>
            <a:ext cx="200858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solidFill>
                  <a:srgbClr val="425066"/>
                </a:solidFill>
                <a:latin typeface="Century Gothic" panose="020B0502020202020204" pitchFamily="34" charset="0"/>
              </a:rPr>
              <a:t>Eloise Sharpe</a:t>
            </a:r>
          </a:p>
          <a:p>
            <a:r>
              <a:rPr lang="en-US" sz="1050" dirty="0">
                <a:solidFill>
                  <a:srgbClr val="425066"/>
                </a:solidFill>
                <a:latin typeface="Century Gothic" panose="020B0502020202020204" pitchFamily="34" charset="0"/>
              </a:rPr>
              <a:t>Lawyer</a:t>
            </a:r>
          </a:p>
          <a:p>
            <a:r>
              <a:rPr lang="en-US" sz="1050" u="sng" dirty="0">
                <a:solidFill>
                  <a:srgbClr val="425066"/>
                </a:solidFill>
                <a:latin typeface="Century Gothic" panose="020B0502020202020204" pitchFamily="34" charset="0"/>
              </a:rPr>
              <a:t>eloise@fsl.nz</a:t>
            </a:r>
          </a:p>
          <a:p>
            <a:endParaRPr lang="en-US" sz="1050" dirty="0">
              <a:latin typeface="Century Gothic" panose="020B0502020202020204" pitchFamily="34" charset="0"/>
            </a:endParaRPr>
          </a:p>
        </p:txBody>
      </p:sp>
      <p:pic>
        <p:nvPicPr>
          <p:cNvPr id="12" name="Picture 12">
            <a:extLst>
              <a:ext uri="{FF2B5EF4-FFF2-40B4-BE49-F238E27FC236}">
                <a16:creationId xmlns:a16="http://schemas.microsoft.com/office/drawing/2014/main" id="{88AF74AA-2DF0-B3F3-350E-FF9BBA5985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3173" y="1366453"/>
            <a:ext cx="1989424" cy="1321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0980622-2113-C05C-99BB-6D5BF03675F8}"/>
              </a:ext>
            </a:extLst>
          </p:cNvPr>
          <p:cNvSpPr txBox="1"/>
          <p:nvPr/>
        </p:nvSpPr>
        <p:spPr>
          <a:xfrm>
            <a:off x="9009830" y="2729493"/>
            <a:ext cx="19894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solidFill>
                  <a:srgbClr val="425066"/>
                </a:solidFill>
                <a:latin typeface="Century Gothic" panose="020B0502020202020204" pitchFamily="34" charset="0"/>
              </a:rPr>
              <a:t>Jordan Todd</a:t>
            </a:r>
          </a:p>
          <a:p>
            <a:r>
              <a:rPr lang="en-US" sz="1050" dirty="0">
                <a:solidFill>
                  <a:srgbClr val="425066"/>
                </a:solidFill>
                <a:latin typeface="Century Gothic" panose="020B0502020202020204" pitchFamily="34" charset="0"/>
              </a:rPr>
              <a:t>Senior Associate</a:t>
            </a:r>
          </a:p>
          <a:p>
            <a:r>
              <a:rPr lang="en-US" sz="1050" dirty="0">
                <a:solidFill>
                  <a:srgbClr val="425066"/>
                </a:solidFill>
                <a:latin typeface="Century Gothic" panose="020B0502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jordan@fsl.nz</a:t>
            </a:r>
            <a:endParaRPr lang="en-US" sz="1050" dirty="0">
              <a:solidFill>
                <a:srgbClr val="425066"/>
              </a:solidFill>
              <a:latin typeface="Century Gothic" panose="020B0502020202020204" pitchFamily="34" charset="0"/>
            </a:endParaRPr>
          </a:p>
          <a:p>
            <a:endParaRPr lang="en-US" sz="1050" dirty="0">
              <a:latin typeface="Century Gothic" panose="020B0502020202020204" pitchFamily="34" charset="0"/>
            </a:endParaRPr>
          </a:p>
        </p:txBody>
      </p:sp>
      <p:pic>
        <p:nvPicPr>
          <p:cNvPr id="4" name="Picture 3" descr="A person in a suit&#10;&#10;AI-generated content may be incorrect.">
            <a:extLst>
              <a:ext uri="{FF2B5EF4-FFF2-40B4-BE49-F238E27FC236}">
                <a16:creationId xmlns:a16="http://schemas.microsoft.com/office/drawing/2014/main" id="{8238EF77-F4B3-A54E-956E-1BA60BF558F8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7616" t="7616"/>
          <a:stretch>
            <a:fillRect/>
          </a:stretch>
        </p:blipFill>
        <p:spPr>
          <a:xfrm>
            <a:off x="9100337" y="3596273"/>
            <a:ext cx="1982261" cy="132118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5AE8CBF-29ED-C083-6875-4CE7E508506D}"/>
              </a:ext>
            </a:extLst>
          </p:cNvPr>
          <p:cNvSpPr txBox="1"/>
          <p:nvPr/>
        </p:nvSpPr>
        <p:spPr>
          <a:xfrm>
            <a:off x="1598159" y="5118162"/>
            <a:ext cx="60960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b="1" dirty="0">
                <a:solidFill>
                  <a:srgbClr val="E6B10E"/>
                </a:solidFill>
                <a:latin typeface="Century Gothic" panose="020B0502020202020204" pitchFamily="34" charset="0"/>
              </a:rPr>
              <a:t>Ford Sumner Lawyers</a:t>
            </a:r>
          </a:p>
          <a:p>
            <a:pPr algn="r"/>
            <a:r>
              <a:rPr lang="en-GB" dirty="0">
                <a:solidFill>
                  <a:srgbClr val="E6B10E"/>
                </a:solidFill>
                <a:latin typeface="Century Gothic" panose="020B0502020202020204" pitchFamily="34" charset="0"/>
              </a:rPr>
              <a:t>Level 7, Midland Chambers</a:t>
            </a:r>
          </a:p>
          <a:p>
            <a:pPr algn="r"/>
            <a:r>
              <a:rPr lang="en-GB" dirty="0">
                <a:solidFill>
                  <a:srgbClr val="E6B10E"/>
                </a:solidFill>
                <a:latin typeface="Century Gothic" panose="020B0502020202020204" pitchFamily="34" charset="0"/>
              </a:rPr>
              <a:t>45 Johnston Street</a:t>
            </a:r>
          </a:p>
          <a:p>
            <a:pPr algn="r"/>
            <a:r>
              <a:rPr lang="en-GB" dirty="0">
                <a:solidFill>
                  <a:srgbClr val="E6B10E"/>
                </a:solidFill>
                <a:latin typeface="Century Gothic" panose="020B0502020202020204" pitchFamily="34" charset="0"/>
              </a:rPr>
              <a:t>Wellington 6140</a:t>
            </a:r>
          </a:p>
          <a:p>
            <a:pPr algn="r"/>
            <a:r>
              <a:rPr lang="en-GB" dirty="0">
                <a:solidFill>
                  <a:srgbClr val="E6B10E"/>
                </a:solidFill>
                <a:latin typeface="Century Gothic" panose="020B0502020202020204" pitchFamily="34" charset="0"/>
              </a:rPr>
              <a:t>04 910 3200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755051-73A0-B597-6DCC-2B1FB23B9E14}"/>
              </a:ext>
            </a:extLst>
          </p:cNvPr>
          <p:cNvSpPr txBox="1"/>
          <p:nvPr/>
        </p:nvSpPr>
        <p:spPr>
          <a:xfrm>
            <a:off x="9009830" y="5913422"/>
            <a:ext cx="26313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800" b="1" dirty="0">
                <a:solidFill>
                  <a:srgbClr val="425066"/>
                </a:solidFill>
                <a:latin typeface="Century Gothic" panose="020B0502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retail@fsl.nz</a:t>
            </a:r>
            <a:r>
              <a:rPr lang="en-NZ" sz="2800" b="1" dirty="0">
                <a:solidFill>
                  <a:srgbClr val="425066"/>
                </a:solidFill>
                <a:latin typeface="Century Gothic" panose="020B0502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384497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5BE718-09DD-3CA1-E2A8-DA0076730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5438" y="492341"/>
            <a:ext cx="4690729" cy="1254079"/>
          </a:xfrm>
        </p:spPr>
        <p:txBody>
          <a:bodyPr>
            <a:normAutofit fontScale="90000"/>
          </a:bodyPr>
          <a:lstStyle/>
          <a:p>
            <a:r>
              <a:rPr lang="en-NZ" b="1" dirty="0">
                <a:solidFill>
                  <a:srgbClr val="E6B10E"/>
                </a:solidFill>
                <a:effectLst/>
                <a:latin typeface="Century Gothic" panose="020B0502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Who are we?</a:t>
            </a:r>
            <a:br>
              <a:rPr lang="en-NZ" dirty="0"/>
            </a:br>
            <a:endParaRPr lang="en-NZ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B1362A2-1E5B-7D2A-5227-87457598E4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6514" y="2420459"/>
            <a:ext cx="1819939" cy="396338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NZ" sz="16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Founded in 2005</a:t>
            </a:r>
            <a:endParaRPr lang="en-NZ" sz="2000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marL="285750" lvl="0" indent="-285750"/>
            <a:endParaRPr lang="en-NZ" sz="2000" dirty="0">
              <a:latin typeface="Century Gothic" panose="020B0502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C63D4A-8155-D124-882D-0C0FB8AD2C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03" r="20703"/>
          <a:stretch/>
        </p:blipFill>
        <p:spPr>
          <a:xfrm>
            <a:off x="6252967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351FCAC-9227-1AD8-E7AE-514887B92B51}"/>
              </a:ext>
            </a:extLst>
          </p:cNvPr>
          <p:cNvSpPr txBox="1"/>
          <p:nvPr/>
        </p:nvSpPr>
        <p:spPr>
          <a:xfrm>
            <a:off x="183766" y="4021194"/>
            <a:ext cx="6096000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NZ" sz="1600" dirty="0">
                <a:solidFill>
                  <a:srgbClr val="464C59"/>
                </a:solidFill>
                <a:latin typeface="Century Gothic" panose="020B0502020202020204" pitchFamily="34" charset="0"/>
              </a:rPr>
              <a:t>Specialists in </a:t>
            </a:r>
            <a:r>
              <a:rPr lang="en-NZ" sz="1600" b="1" dirty="0">
                <a:solidFill>
                  <a:srgbClr val="E6B10E"/>
                </a:solidFill>
                <a:latin typeface="Century Gothic" panose="020B0502020202020204" pitchFamily="34" charset="0"/>
              </a:rPr>
              <a:t>employment law</a:t>
            </a:r>
            <a:r>
              <a:rPr lang="en-NZ" sz="1600" b="1" dirty="0">
                <a:solidFill>
                  <a:srgbClr val="464C59"/>
                </a:solidFill>
                <a:latin typeface="Century Gothic" panose="020B0502020202020204" pitchFamily="34" charset="0"/>
              </a:rPr>
              <a:t>, </a:t>
            </a:r>
            <a:r>
              <a:rPr lang="en-NZ" sz="1600" b="1" dirty="0">
                <a:solidFill>
                  <a:srgbClr val="E6B10E"/>
                </a:solidFill>
                <a:latin typeface="Century Gothic" panose="020B0502020202020204" pitchFamily="34" charset="0"/>
              </a:rPr>
              <a:t>dispute resolution</a:t>
            </a:r>
            <a:r>
              <a:rPr lang="en-NZ" sz="1600" b="1" dirty="0">
                <a:solidFill>
                  <a:srgbClr val="464C59"/>
                </a:solidFill>
                <a:latin typeface="Century Gothic" panose="020B0502020202020204" pitchFamily="34" charset="0"/>
              </a:rPr>
              <a:t>, </a:t>
            </a:r>
            <a:r>
              <a:rPr lang="en-NZ" sz="1600" b="1" dirty="0">
                <a:solidFill>
                  <a:srgbClr val="E6B10E"/>
                </a:solidFill>
                <a:latin typeface="Century Gothic" panose="020B0502020202020204" pitchFamily="34" charset="0"/>
              </a:rPr>
              <a:t>corporate</a:t>
            </a:r>
            <a:r>
              <a:rPr lang="en-NZ" sz="1600" b="1" dirty="0">
                <a:solidFill>
                  <a:srgbClr val="464C59"/>
                </a:solidFill>
                <a:latin typeface="Century Gothic" panose="020B0502020202020204" pitchFamily="34" charset="0"/>
              </a:rPr>
              <a:t> </a:t>
            </a:r>
            <a:r>
              <a:rPr lang="en-NZ" sz="1600" b="1" dirty="0">
                <a:solidFill>
                  <a:srgbClr val="E6B10E"/>
                </a:solidFill>
                <a:latin typeface="Century Gothic" panose="020B0502020202020204" pitchFamily="34" charset="0"/>
              </a:rPr>
              <a:t>and</a:t>
            </a:r>
            <a:r>
              <a:rPr lang="en-NZ" sz="1600" b="1" dirty="0">
                <a:solidFill>
                  <a:srgbClr val="464C59"/>
                </a:solidFill>
                <a:latin typeface="Century Gothic" panose="020B0502020202020204" pitchFamily="34" charset="0"/>
              </a:rPr>
              <a:t> </a:t>
            </a:r>
            <a:r>
              <a:rPr lang="en-NZ" sz="1600" b="1" dirty="0">
                <a:solidFill>
                  <a:srgbClr val="E6B10E"/>
                </a:solidFill>
                <a:latin typeface="Century Gothic" panose="020B0502020202020204" pitchFamily="34" charset="0"/>
              </a:rPr>
              <a:t>commercial law</a:t>
            </a:r>
            <a:r>
              <a:rPr lang="en-NZ" sz="1600" b="1" dirty="0">
                <a:solidFill>
                  <a:srgbClr val="425066"/>
                </a:solidFill>
                <a:latin typeface="Century Gothic" panose="020B0502020202020204" pitchFamily="34" charset="0"/>
              </a:rPr>
              <a:t>,</a:t>
            </a:r>
            <a:r>
              <a:rPr lang="en-NZ" sz="1600" dirty="0">
                <a:solidFill>
                  <a:srgbClr val="E6B10E"/>
                </a:solidFill>
                <a:latin typeface="Century Gothic" panose="020B0502020202020204" pitchFamily="34" charset="0"/>
              </a:rPr>
              <a:t> </a:t>
            </a:r>
            <a:r>
              <a:rPr lang="en-NZ" sz="1600" dirty="0">
                <a:solidFill>
                  <a:srgbClr val="464C59"/>
                </a:solidFill>
                <a:latin typeface="Century Gothic" panose="020B0502020202020204" pitchFamily="34" charset="0"/>
              </a:rPr>
              <a:t>and </a:t>
            </a:r>
            <a:r>
              <a:rPr lang="en-NZ" sz="1600" b="1" dirty="0">
                <a:solidFill>
                  <a:srgbClr val="E6B10E"/>
                </a:solidFill>
                <a:latin typeface="Century Gothic" panose="020B0502020202020204" pitchFamily="34" charset="0"/>
              </a:rPr>
              <a:t>property and construction</a:t>
            </a:r>
            <a:r>
              <a:rPr lang="en-NZ" sz="1600" dirty="0">
                <a:solidFill>
                  <a:srgbClr val="E6B10E"/>
                </a:solidFill>
                <a:latin typeface="Century Gothic" panose="020B0502020202020204" pitchFamily="34" charset="0"/>
              </a:rPr>
              <a:t>.</a:t>
            </a:r>
          </a:p>
          <a:p>
            <a:pPr marL="0" lvl="0" indent="0" algn="ctr">
              <a:buNone/>
            </a:pPr>
            <a:endParaRPr lang="en-NZ" sz="1400" dirty="0">
              <a:latin typeface="Century Gothic" panose="020B0502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F90EC5-57A2-F703-DF8E-049699B2DDE2}"/>
              </a:ext>
            </a:extLst>
          </p:cNvPr>
          <p:cNvSpPr txBox="1"/>
          <p:nvPr/>
        </p:nvSpPr>
        <p:spPr>
          <a:xfrm>
            <a:off x="1644113" y="5722961"/>
            <a:ext cx="6097772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>
              <a:buNone/>
            </a:pPr>
            <a:endParaRPr lang="en-NZ" sz="1400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marL="0" lvl="0" indent="0">
              <a:buNone/>
            </a:pPr>
            <a:r>
              <a:rPr lang="en-NZ" sz="16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Proud legal partner of Retail NZ</a:t>
            </a:r>
            <a:r>
              <a:rPr lang="en-NZ" sz="20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!</a:t>
            </a:r>
          </a:p>
        </p:txBody>
      </p:sp>
      <p:sp>
        <p:nvSpPr>
          <p:cNvPr id="13" name="Rectangle 12" descr="Factory">
            <a:extLst>
              <a:ext uri="{FF2B5EF4-FFF2-40B4-BE49-F238E27FC236}">
                <a16:creationId xmlns:a16="http://schemas.microsoft.com/office/drawing/2014/main" id="{7B055E82-C296-8A24-D8E6-AAF5CAA7D9AC}"/>
              </a:ext>
            </a:extLst>
          </p:cNvPr>
          <p:cNvSpPr/>
          <p:nvPr/>
        </p:nvSpPr>
        <p:spPr>
          <a:xfrm>
            <a:off x="2627390" y="1332014"/>
            <a:ext cx="974435" cy="974435"/>
          </a:xfrm>
          <a:prstGeom prst="rect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NZ"/>
          </a:p>
        </p:txBody>
      </p:sp>
      <p:sp>
        <p:nvSpPr>
          <p:cNvPr id="14" name="Rectangle 13" descr="Gavel">
            <a:extLst>
              <a:ext uri="{FF2B5EF4-FFF2-40B4-BE49-F238E27FC236}">
                <a16:creationId xmlns:a16="http://schemas.microsoft.com/office/drawing/2014/main" id="{D9AFCF2B-9E0D-E8D6-6F78-F2C0FB4CC47F}"/>
              </a:ext>
            </a:extLst>
          </p:cNvPr>
          <p:cNvSpPr/>
          <p:nvPr/>
        </p:nvSpPr>
        <p:spPr>
          <a:xfrm>
            <a:off x="2627389" y="2930807"/>
            <a:ext cx="974435" cy="974435"/>
          </a:xfrm>
          <a:prstGeom prst="rect">
            <a:avLst/>
          </a:prstGeom>
          <a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NZ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5E29DFF-D288-7163-7536-5783D362AD1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26379" y="4792159"/>
            <a:ext cx="975445" cy="97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932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25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DCC231C8-C761-4B31-9B1C-C6D19248C6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62D266-6558-76BD-C08A-A49F719F9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3098" y="990742"/>
            <a:ext cx="3374136" cy="5567891"/>
          </a:xfrm>
        </p:spPr>
        <p:txBody>
          <a:bodyPr>
            <a:normAutofit/>
          </a:bodyPr>
          <a:lstStyle/>
          <a:p>
            <a:r>
              <a:rPr lang="en-NZ" sz="5200" b="1" dirty="0">
                <a:solidFill>
                  <a:srgbClr val="E6B10E"/>
                </a:solidFill>
                <a:latin typeface="Century Gothic" panose="020B0502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Agenda</a:t>
            </a:r>
            <a:br>
              <a:rPr lang="en-NZ" sz="5200" b="1" dirty="0">
                <a:latin typeface="Century Gothic" panose="020B0502020202020204" pitchFamily="34" charset="0"/>
              </a:rPr>
            </a:br>
            <a:endParaRPr lang="en-NZ" sz="5200" dirty="0"/>
          </a:p>
        </p:txBody>
      </p:sp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483FE51C-8B8F-4EAF-725D-D5E06A31FEC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6063993"/>
              </p:ext>
            </p:extLst>
          </p:nvPr>
        </p:nvGraphicFramePr>
        <p:xfrm>
          <a:off x="5093208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015303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738F59A4-4431-460D-8E49-6E65C189A5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A919B9C-5C01-47E4-B2F2-45F589208A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E85A82CE-D835-4542-BE8D-62A8F5A943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063D7EF0-3AC8-4029-B55D-EBDD733D39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4">
                <a:lumMod val="75000"/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09B0A739-78A1-ABA6-22FA-4FF9E919F6B2}"/>
              </a:ext>
            </a:extLst>
          </p:cNvPr>
          <p:cNvSpPr txBox="1"/>
          <p:nvPr/>
        </p:nvSpPr>
        <p:spPr>
          <a:xfrm>
            <a:off x="2660668" y="566736"/>
            <a:ext cx="687066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kern="1200" dirty="0">
                <a:solidFill>
                  <a:srgbClr val="425066"/>
                </a:solidFill>
                <a:latin typeface="Century Gothic" panose="020B0502020202020204" pitchFamily="34" charset="0"/>
                <a:ea typeface="+mj-ea"/>
                <a:cs typeface="+mj-cs"/>
              </a:rPr>
              <a:t>What is a restructure?</a:t>
            </a:r>
          </a:p>
        </p:txBody>
      </p:sp>
      <p:sp>
        <p:nvSpPr>
          <p:cNvPr id="2" name="Rectangle 1" descr="Hierarchy">
            <a:extLst>
              <a:ext uri="{FF2B5EF4-FFF2-40B4-BE49-F238E27FC236}">
                <a16:creationId xmlns:a16="http://schemas.microsoft.com/office/drawing/2014/main" id="{20D43AE1-982D-F347-7DA6-03E6727F1BFF}"/>
              </a:ext>
            </a:extLst>
          </p:cNvPr>
          <p:cNvSpPr/>
          <p:nvPr/>
        </p:nvSpPr>
        <p:spPr>
          <a:xfrm rot="10800000">
            <a:off x="5022540" y="1892299"/>
            <a:ext cx="1944000" cy="1944000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3">
            <a:schemeClr val="accent1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NZ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082CCB3-517A-A47C-D8F8-4116814A10CF}"/>
              </a:ext>
            </a:extLst>
          </p:cNvPr>
          <p:cNvGrpSpPr/>
          <p:nvPr/>
        </p:nvGrpSpPr>
        <p:grpSpPr>
          <a:xfrm>
            <a:off x="3590913" y="4192697"/>
            <a:ext cx="5006997" cy="1288266"/>
            <a:chOff x="539727" y="2593866"/>
            <a:chExt cx="5006997" cy="128826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8E09B39-18E4-0841-B0D2-6ACE75282520}"/>
                </a:ext>
              </a:extLst>
            </p:cNvPr>
            <p:cNvSpPr/>
            <p:nvPr/>
          </p:nvSpPr>
          <p:spPr>
            <a:xfrm>
              <a:off x="708584" y="2727641"/>
              <a:ext cx="4838140" cy="1154491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NZ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9709BF0-740F-4082-3116-63F4C293DAF2}"/>
                </a:ext>
              </a:extLst>
            </p:cNvPr>
            <p:cNvSpPr txBox="1"/>
            <p:nvPr/>
          </p:nvSpPr>
          <p:spPr>
            <a:xfrm>
              <a:off x="539727" y="2593866"/>
              <a:ext cx="4838140" cy="115449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algn="ctr" defTabSz="5778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NZ" sz="2000" kern="1200" dirty="0">
                  <a:latin typeface="Century Gothic" panose="020B0502020202020204" pitchFamily="34" charset="0"/>
                </a:rPr>
                <a:t>An organisational change made to improve </a:t>
              </a:r>
              <a:r>
                <a:rPr lang="en-NZ" sz="2000" dirty="0">
                  <a:latin typeface="Century Gothic" panose="020B0502020202020204" pitchFamily="34" charset="0"/>
                </a:rPr>
                <a:t>a</a:t>
              </a:r>
              <a:r>
                <a:rPr lang="en-NZ" sz="2000" kern="1200" dirty="0">
                  <a:latin typeface="Century Gothic" panose="020B0502020202020204" pitchFamily="34" charset="0"/>
                </a:rPr>
                <a:t> business’ efficiency, operations, or viability, which alters, disestablishes, or creates roles within the organisation.</a:t>
              </a:r>
              <a:endParaRPr lang="en-US" sz="2000" kern="1200" dirty="0"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224005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B0D04271-797A-361E-8F62-E617EF7992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4500546"/>
              </p:ext>
            </p:extLst>
          </p:nvPr>
        </p:nvGraphicFramePr>
        <p:xfrm>
          <a:off x="2031999" y="2047473"/>
          <a:ext cx="8128000" cy="37891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49851569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346130292"/>
                    </a:ext>
                  </a:extLst>
                </a:gridCol>
              </a:tblGrid>
              <a:tr h="82418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GB" dirty="0">
                          <a:latin typeface="Century Gothic" panose="020B0502020202020204" pitchFamily="34" charset="0"/>
                        </a:rPr>
                        <a:t>What</a:t>
                      </a:r>
                      <a:endParaRPr lang="en-NZ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E6B10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GB" dirty="0">
                          <a:latin typeface="Century Gothic" panose="020B0502020202020204" pitchFamily="34" charset="0"/>
                        </a:rPr>
                        <a:t>How</a:t>
                      </a:r>
                      <a:endParaRPr lang="en-NZ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9229590"/>
                  </a:ext>
                </a:extLst>
              </a:tr>
              <a:tr h="1606666"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356833"/>
                  </a:ext>
                </a:extLst>
              </a:tr>
              <a:tr h="1358300"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0623772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50583230-7500-7402-2569-199CD11CEC29}"/>
              </a:ext>
            </a:extLst>
          </p:cNvPr>
          <p:cNvSpPr txBox="1"/>
          <p:nvPr/>
        </p:nvSpPr>
        <p:spPr>
          <a:xfrm>
            <a:off x="3680104" y="932950"/>
            <a:ext cx="551570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Z" sz="4400" b="1" dirty="0">
                <a:solidFill>
                  <a:srgbClr val="E6B10E"/>
                </a:solidFill>
                <a:latin typeface="Century Gothic" panose="020B0502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</a:t>
            </a:r>
            <a:r>
              <a:rPr lang="en-NZ" sz="4400" b="1" dirty="0">
                <a:solidFill>
                  <a:srgbClr val="E6B10E"/>
                </a:solidFill>
                <a:effectLst/>
                <a:latin typeface="Century Gothic" panose="020B0502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hat is required?</a:t>
            </a:r>
            <a:endParaRPr lang="en-NZ" sz="4400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0FC475F-E8CB-BF9C-F1E3-2F28F8D16529}"/>
              </a:ext>
            </a:extLst>
          </p:cNvPr>
          <p:cNvGrpSpPr/>
          <p:nvPr/>
        </p:nvGrpSpPr>
        <p:grpSpPr>
          <a:xfrm>
            <a:off x="2832837" y="3490317"/>
            <a:ext cx="2075799" cy="1055657"/>
            <a:chOff x="874194" y="1302099"/>
            <a:chExt cx="2075799" cy="1055657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EA5B845-8ED6-4A77-4889-39DD78304409}"/>
                </a:ext>
              </a:extLst>
            </p:cNvPr>
            <p:cNvSpPr/>
            <p:nvPr/>
          </p:nvSpPr>
          <p:spPr>
            <a:xfrm>
              <a:off x="874194" y="1302099"/>
              <a:ext cx="1694531" cy="677812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NZ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50BB6D1-CAED-053C-75F2-A98FE70553A8}"/>
                </a:ext>
              </a:extLst>
            </p:cNvPr>
            <p:cNvSpPr txBox="1"/>
            <p:nvPr/>
          </p:nvSpPr>
          <p:spPr>
            <a:xfrm>
              <a:off x="1255462" y="1679944"/>
              <a:ext cx="1694531" cy="6778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algn="ctr" defTabSz="5778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NZ" sz="1300" b="1" kern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Genuine </a:t>
              </a:r>
              <a:r>
                <a:rPr lang="en-NZ" sz="1400" b="1" kern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business</a:t>
              </a:r>
              <a:r>
                <a:rPr lang="en-NZ" sz="1300" b="1" kern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 reason</a:t>
              </a:r>
              <a:endParaRPr lang="en-US" sz="1300" b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3A586E76-0854-36A5-1B67-C9901000C232}"/>
              </a:ext>
            </a:extLst>
          </p:cNvPr>
          <p:cNvGrpSpPr/>
          <p:nvPr/>
        </p:nvGrpSpPr>
        <p:grpSpPr>
          <a:xfrm>
            <a:off x="7281602" y="3245258"/>
            <a:ext cx="1694531" cy="1291001"/>
            <a:chOff x="2865268" y="1302099"/>
            <a:chExt cx="1694531" cy="1291001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09E8D24-8AFB-ABDD-86C1-111D14DC1D47}"/>
                </a:ext>
              </a:extLst>
            </p:cNvPr>
            <p:cNvSpPr/>
            <p:nvPr/>
          </p:nvSpPr>
          <p:spPr>
            <a:xfrm>
              <a:off x="2865268" y="1302099"/>
              <a:ext cx="1694531" cy="677812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NZ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ED563B4-B205-1AED-93A7-A00063154ED2}"/>
                </a:ext>
              </a:extLst>
            </p:cNvPr>
            <p:cNvSpPr txBox="1"/>
            <p:nvPr/>
          </p:nvSpPr>
          <p:spPr>
            <a:xfrm>
              <a:off x="2865268" y="1915288"/>
              <a:ext cx="1694531" cy="6778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algn="ctr" defTabSz="5778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NZ" sz="1300" b="1" kern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Provide information,  consider </a:t>
              </a:r>
              <a:r>
                <a:rPr lang="en-NZ" sz="1400" b="1" kern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feedback</a:t>
              </a:r>
              <a:endParaRPr lang="en-US" sz="1300" b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D92BCB17-F4E3-B0EC-354E-BA92A19AC01A}"/>
              </a:ext>
            </a:extLst>
          </p:cNvPr>
          <p:cNvGrpSpPr/>
          <p:nvPr/>
        </p:nvGrpSpPr>
        <p:grpSpPr>
          <a:xfrm>
            <a:off x="3214102" y="4917844"/>
            <a:ext cx="5222923" cy="1166980"/>
            <a:chOff x="1327950" y="1302099"/>
            <a:chExt cx="5222923" cy="116698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AF409F8-BBB1-61B2-AC76-FC38CC68F210}"/>
                </a:ext>
              </a:extLst>
            </p:cNvPr>
            <p:cNvSpPr/>
            <p:nvPr/>
          </p:nvSpPr>
          <p:spPr>
            <a:xfrm>
              <a:off x="4856342" y="1302099"/>
              <a:ext cx="1694531" cy="677812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NZ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5F992C8-4BEE-D5DD-A80F-809D00A87A3E}"/>
                </a:ext>
              </a:extLst>
            </p:cNvPr>
            <p:cNvSpPr txBox="1"/>
            <p:nvPr/>
          </p:nvSpPr>
          <p:spPr>
            <a:xfrm>
              <a:off x="1327950" y="1791267"/>
              <a:ext cx="1972330" cy="6778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algn="ctr" defTabSz="5778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NZ" sz="1400" b="1" kern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Fair selection criteria </a:t>
              </a:r>
              <a:endParaRPr lang="en-US" sz="1400" b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6DCD30CD-49ED-C8C6-9A18-63BD274C14A4}"/>
              </a:ext>
            </a:extLst>
          </p:cNvPr>
          <p:cNvGrpSpPr/>
          <p:nvPr/>
        </p:nvGrpSpPr>
        <p:grpSpPr>
          <a:xfrm>
            <a:off x="6787428" y="5407012"/>
            <a:ext cx="2408381" cy="1018614"/>
            <a:chOff x="6847416" y="961297"/>
            <a:chExt cx="2408381" cy="1018614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F6C76E6-F73A-F586-CF9C-8FFF1421E9C6}"/>
                </a:ext>
              </a:extLst>
            </p:cNvPr>
            <p:cNvSpPr/>
            <p:nvPr/>
          </p:nvSpPr>
          <p:spPr>
            <a:xfrm>
              <a:off x="6847416" y="1302099"/>
              <a:ext cx="1694531" cy="677812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NZ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B8C1398-02D4-E502-770D-CF085C28554A}"/>
                </a:ext>
              </a:extLst>
            </p:cNvPr>
            <p:cNvSpPr txBox="1"/>
            <p:nvPr/>
          </p:nvSpPr>
          <p:spPr>
            <a:xfrm>
              <a:off x="7065557" y="961297"/>
              <a:ext cx="2190240" cy="6778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algn="ctr" defTabSz="5778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NZ" sz="1300" b="1" kern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Explore </a:t>
              </a:r>
              <a:r>
                <a:rPr lang="en-NZ" sz="1400" b="1" kern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redeployment</a:t>
              </a:r>
              <a:endParaRPr lang="en-US" sz="1300" b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17" name="Rectangle 16" descr="Map with pin">
            <a:extLst>
              <a:ext uri="{FF2B5EF4-FFF2-40B4-BE49-F238E27FC236}">
                <a16:creationId xmlns:a16="http://schemas.microsoft.com/office/drawing/2014/main" id="{1BB1A626-4C98-104A-BB38-83DC359E0FE6}"/>
              </a:ext>
            </a:extLst>
          </p:cNvPr>
          <p:cNvSpPr/>
          <p:nvPr/>
        </p:nvSpPr>
        <p:spPr>
          <a:xfrm>
            <a:off x="7733497" y="4561626"/>
            <a:ext cx="762539" cy="762539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NZ" dirty="0"/>
          </a:p>
        </p:txBody>
      </p:sp>
      <p:sp>
        <p:nvSpPr>
          <p:cNvPr id="18" name="Rectangle 17" descr="Checkmark">
            <a:extLst>
              <a:ext uri="{FF2B5EF4-FFF2-40B4-BE49-F238E27FC236}">
                <a16:creationId xmlns:a16="http://schemas.microsoft.com/office/drawing/2014/main" id="{4B89DCAA-2569-3DB8-F072-F61C65F38579}"/>
              </a:ext>
            </a:extLst>
          </p:cNvPr>
          <p:cNvSpPr/>
          <p:nvPr/>
        </p:nvSpPr>
        <p:spPr>
          <a:xfrm>
            <a:off x="3680099" y="4545974"/>
            <a:ext cx="762539" cy="762539"/>
          </a:xfrm>
          <a:prstGeom prst="rect">
            <a:avLst/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NZ"/>
          </a:p>
        </p:txBody>
      </p:sp>
      <p:sp>
        <p:nvSpPr>
          <p:cNvPr id="19" name="Rectangle 18" descr="Customer Review">
            <a:extLst>
              <a:ext uri="{FF2B5EF4-FFF2-40B4-BE49-F238E27FC236}">
                <a16:creationId xmlns:a16="http://schemas.microsoft.com/office/drawing/2014/main" id="{A02C0597-CB64-CC3E-6E3D-83F4626E0F13}"/>
              </a:ext>
            </a:extLst>
          </p:cNvPr>
          <p:cNvSpPr/>
          <p:nvPr/>
        </p:nvSpPr>
        <p:spPr>
          <a:xfrm>
            <a:off x="7719420" y="2988518"/>
            <a:ext cx="762539" cy="762539"/>
          </a:xfrm>
          <a:prstGeom prst="rect">
            <a:avLst/>
          </a:prstGeom>
          <a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NZ"/>
          </a:p>
        </p:txBody>
      </p:sp>
      <p:sp>
        <p:nvSpPr>
          <p:cNvPr id="20" name="Rectangle 19" descr="Handshake">
            <a:extLst>
              <a:ext uri="{FF2B5EF4-FFF2-40B4-BE49-F238E27FC236}">
                <a16:creationId xmlns:a16="http://schemas.microsoft.com/office/drawing/2014/main" id="{C1AABD17-D399-7F6F-CAFE-9E77F207C908}"/>
              </a:ext>
            </a:extLst>
          </p:cNvPr>
          <p:cNvSpPr/>
          <p:nvPr/>
        </p:nvSpPr>
        <p:spPr>
          <a:xfrm>
            <a:off x="3680099" y="2974743"/>
            <a:ext cx="762539" cy="762539"/>
          </a:xfrm>
          <a:prstGeom prst="rect">
            <a:avLst/>
          </a:prstGeom>
          <a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050153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702593-D37E-FFC8-41C5-57D76045CA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8E8F667-E4B0-58D2-6ED0-F0AC11C7D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69925-E3AE-AA45-B43E-761E7DC70368}" type="slidenum">
              <a:rPr lang="en-US" smtClean="0"/>
              <a:t>6</a:t>
            </a:fld>
            <a:endParaRPr lang="en-US"/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C097110F-BFCE-6C3D-A29F-DA457D16F0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1672" y="918268"/>
            <a:ext cx="6392528" cy="549897"/>
          </a:xfrm>
        </p:spPr>
        <p:txBody>
          <a:bodyPr>
            <a:normAutofit fontScale="90000"/>
          </a:bodyPr>
          <a:lstStyle/>
          <a:p>
            <a:r>
              <a:rPr lang="en-NZ" sz="4400" b="1" dirty="0">
                <a:solidFill>
                  <a:srgbClr val="E6B10E"/>
                </a:solidFill>
                <a:latin typeface="Century Gothic" panose="020B0502020202020204" pitchFamily="34" charset="0"/>
              </a:rPr>
              <a:t>Business Justification</a:t>
            </a:r>
            <a:br>
              <a:rPr lang="en-NZ" sz="2800" dirty="0">
                <a:solidFill>
                  <a:srgbClr val="425066"/>
                </a:solidFill>
                <a:latin typeface="Century Gothic" panose="020B0502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br>
              <a:rPr lang="en-NZ" sz="2800" dirty="0">
                <a:solidFill>
                  <a:srgbClr val="425066"/>
                </a:solidFill>
                <a:latin typeface="Century Gothic" panose="020B0502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br>
              <a:rPr lang="en-NZ" sz="2800" dirty="0">
                <a:solidFill>
                  <a:srgbClr val="425066"/>
                </a:solidFill>
                <a:latin typeface="Century Gothic" panose="020B0502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en-NZ" sz="2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195AA2-D9C6-4E37-45A9-1C27570F9CD3}"/>
              </a:ext>
            </a:extLst>
          </p:cNvPr>
          <p:cNvSpPr txBox="1"/>
          <p:nvPr/>
        </p:nvSpPr>
        <p:spPr>
          <a:xfrm>
            <a:off x="603372" y="1799944"/>
            <a:ext cx="7722824" cy="36809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NZ" sz="2000" dirty="0">
                <a:solidFill>
                  <a:srgbClr val="464C59"/>
                </a:solidFill>
                <a:latin typeface="Century Gothic" panose="020B0502020202020204" pitchFamily="34" charset="0"/>
              </a:rPr>
              <a:t>Not an opportunity to exit problematic staff.</a:t>
            </a:r>
          </a:p>
          <a:p>
            <a:pPr lvl="1">
              <a:lnSpc>
                <a:spcPct val="150000"/>
              </a:lnSpc>
            </a:pPr>
            <a:endParaRPr lang="en-NZ" dirty="0">
              <a:solidFill>
                <a:srgbClr val="464C59"/>
              </a:solidFill>
              <a:latin typeface="Century Gothic" panose="020B0502020202020204" pitchFamily="34" charset="0"/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NZ" sz="2000" dirty="0">
                <a:solidFill>
                  <a:srgbClr val="464C59"/>
                </a:solidFill>
                <a:latin typeface="Century Gothic" panose="020B0502020202020204" pitchFamily="34" charset="0"/>
              </a:rPr>
              <a:t>Genuine business reason required:</a:t>
            </a:r>
            <a:br>
              <a:rPr lang="en-NZ" sz="2000" dirty="0">
                <a:solidFill>
                  <a:srgbClr val="464C59"/>
                </a:solidFill>
                <a:latin typeface="Century Gothic" panose="020B0502020202020204" pitchFamily="34" charset="0"/>
              </a:rPr>
            </a:br>
            <a:endParaRPr lang="en-NZ" sz="2000" dirty="0">
              <a:solidFill>
                <a:srgbClr val="464C59"/>
              </a:solidFill>
              <a:latin typeface="Century Gothic" panose="020B0502020202020204" pitchFamily="34" charset="0"/>
            </a:endParaRP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NZ" sz="2000" dirty="0">
                <a:solidFill>
                  <a:srgbClr val="464C59"/>
                </a:solidFill>
                <a:latin typeface="Century Gothic" panose="020B0502020202020204" pitchFamily="34" charset="0"/>
              </a:rPr>
              <a:t>Loss of suppliers or markets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NZ" sz="2000" dirty="0">
                <a:solidFill>
                  <a:srgbClr val="464C59"/>
                </a:solidFill>
                <a:latin typeface="Century Gothic" panose="020B0502020202020204" pitchFamily="34" charset="0"/>
              </a:rPr>
              <a:t>Changing business processes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NZ" sz="2000" dirty="0">
                <a:solidFill>
                  <a:srgbClr val="464C59"/>
                </a:solidFill>
                <a:latin typeface="Century Gothic" panose="020B0502020202020204" pitchFamily="34" charset="0"/>
              </a:rPr>
              <a:t>Financial challenges</a:t>
            </a:r>
            <a:endParaRPr lang="en-NZ" sz="2000" dirty="0">
              <a:solidFill>
                <a:srgbClr val="425066"/>
              </a:solidFill>
              <a:latin typeface="Century Gothic" panose="020B0502020202020204" pitchFamily="34" charset="0"/>
            </a:endParaRPr>
          </a:p>
          <a:p>
            <a:pPr lvl="2">
              <a:lnSpc>
                <a:spcPct val="150000"/>
              </a:lnSpc>
            </a:pPr>
            <a:endParaRPr lang="en-NZ" sz="2000" dirty="0">
              <a:solidFill>
                <a:srgbClr val="464C59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20078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ABC4D38-BD31-23E1-595A-75E041225B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EDB4A74-C1D2-8F34-ED7A-A8AEBEA95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69925-E3AE-AA45-B43E-761E7DC70368}" type="slidenum">
              <a:rPr lang="en-US" smtClean="0"/>
              <a:t>7</a:t>
            </a:fld>
            <a:endParaRPr lang="en-US"/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95B11595-C0B8-7E92-7D7A-0FA41D831E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1672" y="918268"/>
            <a:ext cx="6392528" cy="549897"/>
          </a:xfrm>
        </p:spPr>
        <p:txBody>
          <a:bodyPr>
            <a:normAutofit fontScale="90000"/>
          </a:bodyPr>
          <a:lstStyle/>
          <a:p>
            <a:r>
              <a:rPr lang="en-NZ" sz="4400" b="1" dirty="0">
                <a:solidFill>
                  <a:srgbClr val="E6B10E"/>
                </a:solidFill>
                <a:latin typeface="Century Gothic" panose="020B0502020202020204" pitchFamily="34" charset="0"/>
              </a:rPr>
              <a:t>Selection Criteria</a:t>
            </a:r>
            <a:br>
              <a:rPr lang="en-NZ" sz="2800" dirty="0">
                <a:solidFill>
                  <a:srgbClr val="425066"/>
                </a:solidFill>
                <a:latin typeface="Century Gothic" panose="020B0502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br>
              <a:rPr lang="en-NZ" sz="2800" dirty="0">
                <a:solidFill>
                  <a:srgbClr val="425066"/>
                </a:solidFill>
                <a:latin typeface="Century Gothic" panose="020B0502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br>
              <a:rPr lang="en-NZ" sz="2800" dirty="0">
                <a:solidFill>
                  <a:srgbClr val="425066"/>
                </a:solidFill>
                <a:latin typeface="Century Gothic" panose="020B0502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en-NZ" sz="2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7DFB43-2740-5EA4-0019-6D5715309C30}"/>
              </a:ext>
            </a:extLst>
          </p:cNvPr>
          <p:cNvSpPr txBox="1"/>
          <p:nvPr/>
        </p:nvSpPr>
        <p:spPr>
          <a:xfrm>
            <a:off x="603372" y="1799944"/>
            <a:ext cx="7722824" cy="3745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NZ" sz="2000" dirty="0">
                <a:solidFill>
                  <a:srgbClr val="464C59"/>
                </a:solidFill>
                <a:latin typeface="Century Gothic" panose="020B0502020202020204" pitchFamily="34" charset="0"/>
              </a:rPr>
              <a:t>“</a:t>
            </a:r>
            <a:r>
              <a:rPr lang="en-NZ" sz="2000" i="1" dirty="0">
                <a:solidFill>
                  <a:srgbClr val="464C59"/>
                </a:solidFill>
                <a:latin typeface="Century Gothic" panose="020B0502020202020204" pitchFamily="34" charset="0"/>
              </a:rPr>
              <a:t>Why my role</a:t>
            </a:r>
            <a:r>
              <a:rPr lang="en-NZ" sz="2000" dirty="0">
                <a:solidFill>
                  <a:srgbClr val="464C59"/>
                </a:solidFill>
                <a:latin typeface="Century Gothic" panose="020B0502020202020204" pitchFamily="34" charset="0"/>
              </a:rPr>
              <a:t>”?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NZ" sz="2000" dirty="0">
              <a:solidFill>
                <a:srgbClr val="464C59"/>
              </a:solidFill>
              <a:latin typeface="Century Gothic" panose="020B0502020202020204" pitchFamily="34" charset="0"/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NZ" sz="2000" dirty="0">
                <a:solidFill>
                  <a:srgbClr val="464C59"/>
                </a:solidFill>
                <a:latin typeface="Century Gothic" panose="020B0502020202020204" pitchFamily="34" charset="0"/>
              </a:rPr>
              <a:t>Should align with underlying business reason.</a:t>
            </a:r>
          </a:p>
          <a:p>
            <a:pPr lvl="1">
              <a:lnSpc>
                <a:spcPct val="150000"/>
              </a:lnSpc>
            </a:pPr>
            <a:endParaRPr lang="en-NZ" sz="2000" dirty="0">
              <a:solidFill>
                <a:srgbClr val="464C59"/>
              </a:solidFill>
              <a:latin typeface="Century Gothic" panose="020B0502020202020204" pitchFamily="34" charset="0"/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NZ" sz="2000" dirty="0">
                <a:solidFill>
                  <a:srgbClr val="464C59"/>
                </a:solidFill>
                <a:latin typeface="Century Gothic" panose="020B0502020202020204" pitchFamily="34" charset="0"/>
              </a:rPr>
              <a:t>Avoid subjective factors (“attitude”, “fit”).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NZ" sz="2000" dirty="0">
              <a:solidFill>
                <a:srgbClr val="464C59"/>
              </a:solidFill>
              <a:latin typeface="Century Gothic" panose="020B0502020202020204" pitchFamily="34" charset="0"/>
            </a:endParaRPr>
          </a:p>
          <a:p>
            <a:pPr lvl="1">
              <a:lnSpc>
                <a:spcPct val="150000"/>
              </a:lnSpc>
            </a:pPr>
            <a:endParaRPr lang="en-NZ" dirty="0">
              <a:solidFill>
                <a:srgbClr val="464C59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  <a:spcBef>
                <a:spcPts val="500"/>
              </a:spcBef>
              <a:spcAft>
                <a:spcPts val="500"/>
              </a:spcAft>
            </a:pPr>
            <a:endParaRPr lang="en-NZ" sz="2000" dirty="0">
              <a:solidFill>
                <a:srgbClr val="425066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66082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8C9E24-8233-3306-637E-0B19857CCF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3BB91045-9861-C018-0F7B-4998DA7A5E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9445728"/>
              </p:ext>
            </p:extLst>
          </p:nvPr>
        </p:nvGraphicFramePr>
        <p:xfrm>
          <a:off x="2031999" y="2047473"/>
          <a:ext cx="8128000" cy="37891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49851569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346130292"/>
                    </a:ext>
                  </a:extLst>
                </a:gridCol>
              </a:tblGrid>
              <a:tr h="82418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GB" dirty="0">
                          <a:latin typeface="Century Gothic" panose="020B0502020202020204" pitchFamily="34" charset="0"/>
                        </a:rPr>
                        <a:t>What</a:t>
                      </a:r>
                      <a:endParaRPr lang="en-NZ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GB" dirty="0">
                          <a:latin typeface="Century Gothic" panose="020B0502020202020204" pitchFamily="34" charset="0"/>
                        </a:rPr>
                        <a:t>How</a:t>
                      </a:r>
                      <a:endParaRPr lang="en-NZ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E6B10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9229590"/>
                  </a:ext>
                </a:extLst>
              </a:tr>
              <a:tr h="1606666"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356833"/>
                  </a:ext>
                </a:extLst>
              </a:tr>
              <a:tr h="1358300"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0623772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381321FB-94CD-F3AC-2E0D-8B52D5BD978B}"/>
              </a:ext>
            </a:extLst>
          </p:cNvPr>
          <p:cNvSpPr txBox="1"/>
          <p:nvPr/>
        </p:nvSpPr>
        <p:spPr>
          <a:xfrm>
            <a:off x="3680103" y="1002570"/>
            <a:ext cx="483179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Z" sz="4000" b="1" dirty="0">
                <a:solidFill>
                  <a:srgbClr val="E6B10E"/>
                </a:solidFill>
                <a:latin typeface="Century Gothic" panose="020B0502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</a:t>
            </a:r>
            <a:r>
              <a:rPr lang="en-NZ" sz="4000" b="1" dirty="0">
                <a:solidFill>
                  <a:srgbClr val="E6B10E"/>
                </a:solidFill>
                <a:effectLst/>
                <a:latin typeface="Century Gothic" panose="020B0502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hat is required?</a:t>
            </a:r>
            <a:endParaRPr lang="en-NZ" sz="4000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CA27CD7-3D73-61DE-3BDD-1878C9A4FD29}"/>
              </a:ext>
            </a:extLst>
          </p:cNvPr>
          <p:cNvGrpSpPr/>
          <p:nvPr/>
        </p:nvGrpSpPr>
        <p:grpSpPr>
          <a:xfrm>
            <a:off x="2832837" y="3490317"/>
            <a:ext cx="2075799" cy="1055657"/>
            <a:chOff x="874194" y="1302099"/>
            <a:chExt cx="2075799" cy="1055657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8A34FFE-1485-DE23-B198-77C3C5D31475}"/>
                </a:ext>
              </a:extLst>
            </p:cNvPr>
            <p:cNvSpPr/>
            <p:nvPr/>
          </p:nvSpPr>
          <p:spPr>
            <a:xfrm>
              <a:off x="874194" y="1302099"/>
              <a:ext cx="1694531" cy="677812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NZ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882CE44-AD1E-14C6-6ED8-FC0B56A0DD79}"/>
                </a:ext>
              </a:extLst>
            </p:cNvPr>
            <p:cNvSpPr txBox="1"/>
            <p:nvPr/>
          </p:nvSpPr>
          <p:spPr>
            <a:xfrm>
              <a:off x="1255462" y="1679944"/>
              <a:ext cx="1694531" cy="6778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algn="ctr" defTabSz="5778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NZ" sz="1300" b="1" kern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Genuine </a:t>
              </a:r>
              <a:r>
                <a:rPr lang="en-NZ" sz="1400" b="1" kern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business</a:t>
              </a:r>
              <a:r>
                <a:rPr lang="en-NZ" sz="1300" b="1" kern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 reason</a:t>
              </a:r>
              <a:endParaRPr lang="en-US" sz="1300" b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A6B55D77-8253-6F34-B3E2-36E08296C2F7}"/>
              </a:ext>
            </a:extLst>
          </p:cNvPr>
          <p:cNvGrpSpPr/>
          <p:nvPr/>
        </p:nvGrpSpPr>
        <p:grpSpPr>
          <a:xfrm>
            <a:off x="7281602" y="3245258"/>
            <a:ext cx="1694531" cy="1291001"/>
            <a:chOff x="2865268" y="1302099"/>
            <a:chExt cx="1694531" cy="1291001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9B9D8B5-E856-ACE2-AAD5-15AB85C3CD08}"/>
                </a:ext>
              </a:extLst>
            </p:cNvPr>
            <p:cNvSpPr/>
            <p:nvPr/>
          </p:nvSpPr>
          <p:spPr>
            <a:xfrm>
              <a:off x="2865268" y="1302099"/>
              <a:ext cx="1694531" cy="677812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NZ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BED8E57-D110-6ED3-916E-33B9F132C184}"/>
                </a:ext>
              </a:extLst>
            </p:cNvPr>
            <p:cNvSpPr txBox="1"/>
            <p:nvPr/>
          </p:nvSpPr>
          <p:spPr>
            <a:xfrm>
              <a:off x="2865268" y="1915288"/>
              <a:ext cx="1694531" cy="6778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algn="ctr" defTabSz="5778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NZ" sz="1300" b="1" kern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Provide information,  consider </a:t>
              </a:r>
              <a:r>
                <a:rPr lang="en-NZ" sz="1400" b="1" kern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feedback</a:t>
              </a:r>
              <a:endParaRPr lang="en-US" sz="1300" b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9EE5CF99-7D54-0217-210C-AFFD3B2FBC7D}"/>
              </a:ext>
            </a:extLst>
          </p:cNvPr>
          <p:cNvGrpSpPr/>
          <p:nvPr/>
        </p:nvGrpSpPr>
        <p:grpSpPr>
          <a:xfrm>
            <a:off x="3214102" y="4917844"/>
            <a:ext cx="5222923" cy="1166980"/>
            <a:chOff x="1327950" y="1302099"/>
            <a:chExt cx="5222923" cy="116698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FD8AF73-CFE9-994B-0D13-50661C422D0E}"/>
                </a:ext>
              </a:extLst>
            </p:cNvPr>
            <p:cNvSpPr/>
            <p:nvPr/>
          </p:nvSpPr>
          <p:spPr>
            <a:xfrm>
              <a:off x="4856342" y="1302099"/>
              <a:ext cx="1694531" cy="677812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NZ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1B84003-7291-DA82-B89A-0B46BFE6DB8E}"/>
                </a:ext>
              </a:extLst>
            </p:cNvPr>
            <p:cNvSpPr txBox="1"/>
            <p:nvPr/>
          </p:nvSpPr>
          <p:spPr>
            <a:xfrm>
              <a:off x="1327950" y="1791267"/>
              <a:ext cx="1972330" cy="6778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algn="ctr" defTabSz="5778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NZ" sz="1400" b="1" kern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Fair selection criteria </a:t>
              </a:r>
              <a:endParaRPr lang="en-US" sz="1400" b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1360497B-FCA5-EE0E-10BF-2539D464B618}"/>
              </a:ext>
            </a:extLst>
          </p:cNvPr>
          <p:cNvGrpSpPr/>
          <p:nvPr/>
        </p:nvGrpSpPr>
        <p:grpSpPr>
          <a:xfrm>
            <a:off x="6787428" y="5407012"/>
            <a:ext cx="2408381" cy="1018614"/>
            <a:chOff x="6847416" y="961297"/>
            <a:chExt cx="2408381" cy="1018614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C4C396D-489F-3748-B379-3E4E33A12698}"/>
                </a:ext>
              </a:extLst>
            </p:cNvPr>
            <p:cNvSpPr/>
            <p:nvPr/>
          </p:nvSpPr>
          <p:spPr>
            <a:xfrm>
              <a:off x="6847416" y="1302099"/>
              <a:ext cx="1694531" cy="677812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NZ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1BAF75F-7BCE-0466-3B31-3DE5D8CBC459}"/>
                </a:ext>
              </a:extLst>
            </p:cNvPr>
            <p:cNvSpPr txBox="1"/>
            <p:nvPr/>
          </p:nvSpPr>
          <p:spPr>
            <a:xfrm>
              <a:off x="7065557" y="961297"/>
              <a:ext cx="2190240" cy="6778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algn="ctr" defTabSz="5778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NZ" sz="1300" b="1" kern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Explore </a:t>
              </a:r>
              <a:r>
                <a:rPr lang="en-NZ" sz="1400" b="1" kern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redeployment</a:t>
              </a:r>
              <a:endParaRPr lang="en-US" sz="1300" b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17" name="Rectangle 16" descr="Map with pin">
            <a:extLst>
              <a:ext uri="{FF2B5EF4-FFF2-40B4-BE49-F238E27FC236}">
                <a16:creationId xmlns:a16="http://schemas.microsoft.com/office/drawing/2014/main" id="{0F1DEDAF-69D8-521A-135B-3AF947900EC9}"/>
              </a:ext>
            </a:extLst>
          </p:cNvPr>
          <p:cNvSpPr/>
          <p:nvPr/>
        </p:nvSpPr>
        <p:spPr>
          <a:xfrm>
            <a:off x="7733497" y="4561626"/>
            <a:ext cx="762539" cy="762539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NZ" dirty="0"/>
          </a:p>
        </p:txBody>
      </p:sp>
      <p:sp>
        <p:nvSpPr>
          <p:cNvPr id="18" name="Rectangle 17" descr="Checkmark">
            <a:extLst>
              <a:ext uri="{FF2B5EF4-FFF2-40B4-BE49-F238E27FC236}">
                <a16:creationId xmlns:a16="http://schemas.microsoft.com/office/drawing/2014/main" id="{29FCFCFB-D7D9-CD2D-D0AF-BFD7D3DB666D}"/>
              </a:ext>
            </a:extLst>
          </p:cNvPr>
          <p:cNvSpPr/>
          <p:nvPr/>
        </p:nvSpPr>
        <p:spPr>
          <a:xfrm>
            <a:off x="3680099" y="4545974"/>
            <a:ext cx="762539" cy="762539"/>
          </a:xfrm>
          <a:prstGeom prst="rect">
            <a:avLst/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NZ"/>
          </a:p>
        </p:txBody>
      </p:sp>
      <p:sp>
        <p:nvSpPr>
          <p:cNvPr id="19" name="Rectangle 18" descr="Customer Review">
            <a:extLst>
              <a:ext uri="{FF2B5EF4-FFF2-40B4-BE49-F238E27FC236}">
                <a16:creationId xmlns:a16="http://schemas.microsoft.com/office/drawing/2014/main" id="{B901DD90-9D3B-E964-E834-CDBC270C88A0}"/>
              </a:ext>
            </a:extLst>
          </p:cNvPr>
          <p:cNvSpPr/>
          <p:nvPr/>
        </p:nvSpPr>
        <p:spPr>
          <a:xfrm>
            <a:off x="7719420" y="2988518"/>
            <a:ext cx="762539" cy="762539"/>
          </a:xfrm>
          <a:prstGeom prst="rect">
            <a:avLst/>
          </a:prstGeom>
          <a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NZ"/>
          </a:p>
        </p:txBody>
      </p:sp>
      <p:sp>
        <p:nvSpPr>
          <p:cNvPr id="20" name="Rectangle 19" descr="Handshake">
            <a:extLst>
              <a:ext uri="{FF2B5EF4-FFF2-40B4-BE49-F238E27FC236}">
                <a16:creationId xmlns:a16="http://schemas.microsoft.com/office/drawing/2014/main" id="{970504BA-0510-564C-C419-4F2E6CA8E35E}"/>
              </a:ext>
            </a:extLst>
          </p:cNvPr>
          <p:cNvSpPr/>
          <p:nvPr/>
        </p:nvSpPr>
        <p:spPr>
          <a:xfrm>
            <a:off x="3680099" y="2974743"/>
            <a:ext cx="762539" cy="762539"/>
          </a:xfrm>
          <a:prstGeom prst="rect">
            <a:avLst/>
          </a:prstGeom>
          <a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8929882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-up of a person pointing at papers&#10;&#10;AI-generated content may be incorrect.">
            <a:extLst>
              <a:ext uri="{FF2B5EF4-FFF2-40B4-BE49-F238E27FC236}">
                <a16:creationId xmlns:a16="http://schemas.microsoft.com/office/drawing/2014/main" id="{57CF07F2-9307-4C6C-9C66-18A64AB451C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2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2086" b="3644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D8AD394-1C66-AB78-E684-192A9A20F689}"/>
              </a:ext>
            </a:extLst>
          </p:cNvPr>
          <p:cNvSpPr txBox="1"/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dirty="0">
                <a:latin typeface="Century Gothic" panose="020B0502020202020204" pitchFamily="34" charset="0"/>
                <a:ea typeface="+mj-ea"/>
                <a:cs typeface="+mj-cs"/>
              </a:rPr>
              <a:t>Process: </a:t>
            </a:r>
            <a:r>
              <a:rPr lang="en-NZ" sz="4000" b="1" dirty="0">
                <a:solidFill>
                  <a:srgbClr val="E6B10E"/>
                </a:solidFill>
                <a:latin typeface="Century Gothic" panose="020B0502020202020204" pitchFamily="34" charset="0"/>
                <a:ea typeface="+mj-ea"/>
                <a:cs typeface="Times New Roman" panose="02020603050405020304" pitchFamily="18" charset="0"/>
              </a:rPr>
              <a:t>Information</a:t>
            </a:r>
            <a:r>
              <a:rPr lang="en-US" sz="4000" b="1" dirty="0">
                <a:latin typeface="Century Gothic" panose="020B0502020202020204" pitchFamily="34" charset="0"/>
                <a:ea typeface="+mj-ea"/>
                <a:cs typeface="+mj-cs"/>
              </a:rPr>
              <a:t> </a:t>
            </a:r>
            <a:r>
              <a:rPr lang="en-US" sz="4000" dirty="0">
                <a:latin typeface="Century Gothic" panose="020B0502020202020204" pitchFamily="34" charset="0"/>
                <a:ea typeface="+mj-ea"/>
                <a:cs typeface="+mj-cs"/>
              </a:rPr>
              <a:t> </a:t>
            </a:r>
          </a:p>
        </p:txBody>
      </p:sp>
      <p:graphicFrame>
        <p:nvGraphicFramePr>
          <p:cNvPr id="7" name="TextBox 4">
            <a:extLst>
              <a:ext uri="{FF2B5EF4-FFF2-40B4-BE49-F238E27FC236}">
                <a16:creationId xmlns:a16="http://schemas.microsoft.com/office/drawing/2014/main" id="{ECAEF28C-66E1-BC3C-0142-257D3CF85AB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24575154"/>
              </p:ext>
            </p:extLst>
          </p:nvPr>
        </p:nvGraphicFramePr>
        <p:xfrm>
          <a:off x="939800" y="1253331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2929543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itle Slid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SL 1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743" row="3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54696ED6-9561-4E5E-861D-9A698C3CC04B}">
  <we:reference id="wa200005566" version="3.0.0.3" store="en-US" storeType="OMEX"/>
  <we:alternateReferences>
    <we:reference id="WA200005566" version="3.0.0.3" store="WA200005566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59DCC7564ED8D4E8E7571839F6DB8D9" ma:contentTypeVersion="16" ma:contentTypeDescription="Create a new document." ma:contentTypeScope="" ma:versionID="a0dba3913d875f114bacc75b9d6d9546">
  <xsd:schema xmlns:xsd="http://www.w3.org/2001/XMLSchema" xmlns:xs="http://www.w3.org/2001/XMLSchema" xmlns:p="http://schemas.microsoft.com/office/2006/metadata/properties" xmlns:ns2="42741895-1a98-40c8-94f9-c7b341991f70" xmlns:ns3="f2bd1678-a2d8-4a85-881e-5596f5ab4fae" targetNamespace="http://schemas.microsoft.com/office/2006/metadata/properties" ma:root="true" ma:fieldsID="471948649ef0a299a8cb544ad5334586" ns2:_="" ns3:_="">
    <xsd:import namespace="42741895-1a98-40c8-94f9-c7b341991f70"/>
    <xsd:import namespace="f2bd1678-a2d8-4a85-881e-5596f5ab4fa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741895-1a98-40c8-94f9-c7b341991f7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fd7b7756-d01f-4b83-ba8e-a6b6a1269a5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d1678-a2d8-4a85-881e-5596f5ab4fae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563b585f-d0e9-439f-9f73-f88da12b9cbd}" ma:internalName="TaxCatchAll" ma:showField="CatchAllData" ma:web="f2bd1678-a2d8-4a85-881e-5596f5ab4fa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2bd1678-a2d8-4a85-881e-5596f5ab4fae" xsi:nil="true"/>
    <lcf76f155ced4ddcb4097134ff3c332f xmlns="42741895-1a98-40c8-94f9-c7b341991f7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443EFAE-7A44-49D9-A644-A775E201DFBC}"/>
</file>

<file path=customXml/itemProps2.xml><?xml version="1.0" encoding="utf-8"?>
<ds:datastoreItem xmlns:ds="http://schemas.openxmlformats.org/officeDocument/2006/customXml" ds:itemID="{9E54A152-7709-45EA-9482-68C383AC345C}"/>
</file>

<file path=customXml/itemProps3.xml><?xml version="1.0" encoding="utf-8"?>
<ds:datastoreItem xmlns:ds="http://schemas.openxmlformats.org/officeDocument/2006/customXml" ds:itemID="{096ACD5D-ED48-4AB4-9DD5-F3765ED42BEF}"/>
</file>

<file path=docProps/app.xml><?xml version="1.0" encoding="utf-8"?>
<Properties xmlns="http://schemas.openxmlformats.org/officeDocument/2006/extended-properties" xmlns:vt="http://schemas.openxmlformats.org/officeDocument/2006/docPropsVTypes">
  <TotalTime>1651</TotalTime>
  <Words>396</Words>
  <Application>Microsoft Office PowerPoint</Application>
  <PresentationFormat>Widescreen</PresentationFormat>
  <Paragraphs>114</Paragraphs>
  <Slides>15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Aptos</vt:lpstr>
      <vt:lpstr>Aptos Display</vt:lpstr>
      <vt:lpstr>Arial</vt:lpstr>
      <vt:lpstr>Arial Black</vt:lpstr>
      <vt:lpstr>Century Gothic</vt:lpstr>
      <vt:lpstr>Georgia</vt:lpstr>
      <vt:lpstr>Office Theme</vt:lpstr>
      <vt:lpstr>1_Title Slides</vt:lpstr>
      <vt:lpstr> Employment Law Masterclass: Workplace Restructures </vt:lpstr>
      <vt:lpstr>Who are we? </vt:lpstr>
      <vt:lpstr>Agenda </vt:lpstr>
      <vt:lpstr>PowerPoint Presentation</vt:lpstr>
      <vt:lpstr>PowerPoint Presentation</vt:lpstr>
      <vt:lpstr>Business Justification   </vt:lpstr>
      <vt:lpstr>Selection Criteria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Redundancy </vt:lpstr>
      <vt:lpstr>PowerPoint Presentation</vt:lpstr>
      <vt:lpstr> 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Ruby de Silva</dc:creator>
  <cp:lastModifiedBy>Lania Rock</cp:lastModifiedBy>
  <cp:revision>7</cp:revision>
  <dcterms:created xsi:type="dcterms:W3CDTF">2025-11-06T21:18:33Z</dcterms:created>
  <dcterms:modified xsi:type="dcterms:W3CDTF">2025-11-11T03:11:34Z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0x010100259DCC7564ED8D4E8E7571839F6DB8D9</vt:lpwstr>
  </property>
</Properties>
</file>